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sldIdLst>
    <p:sldId id="262" r:id="rId3"/>
    <p:sldId id="276" r:id="rId4"/>
    <p:sldId id="258" r:id="rId5"/>
    <p:sldId id="268" r:id="rId6"/>
    <p:sldId id="269" r:id="rId7"/>
    <p:sldId id="261" r:id="rId8"/>
    <p:sldId id="267" r:id="rId9"/>
    <p:sldId id="260" r:id="rId10"/>
    <p:sldId id="273" r:id="rId11"/>
    <p:sldId id="271" r:id="rId12"/>
    <p:sldId id="274" r:id="rId13"/>
    <p:sldId id="275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" initials="a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AAC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3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208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AE34F-FAF6-4F79-B114-1C53747E8D8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ED0B1-16F2-4BF6-A509-33A1469B4A3C}">
      <dgm:prSet phldrT="[Text]" custT="1"/>
      <dgm:spPr>
        <a:solidFill>
          <a:schemeClr val="accent4">
            <a:lumMod val="40000"/>
            <a:lumOff val="6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Cambria" panose="02040503050406030204" pitchFamily="18" charset="0"/>
            </a:rPr>
            <a:t>Customer Table</a:t>
          </a:r>
        </a:p>
      </dgm:t>
    </dgm:pt>
    <dgm:pt modelId="{524E5BB5-E125-427D-BE57-C8871D12B158}" type="parTrans" cxnId="{C060659F-90E9-4E6E-A3BE-51E9F35F08B9}">
      <dgm:prSet/>
      <dgm:spPr/>
      <dgm:t>
        <a:bodyPr/>
        <a:lstStyle/>
        <a:p>
          <a:endParaRPr lang="en-US"/>
        </a:p>
      </dgm:t>
    </dgm:pt>
    <dgm:pt modelId="{3E982D63-0300-4884-9A72-2D2F681C4F30}" type="sibTrans" cxnId="{C060659F-90E9-4E6E-A3BE-51E9F35F08B9}">
      <dgm:prSet/>
      <dgm:spPr/>
      <dgm:t>
        <a:bodyPr/>
        <a:lstStyle/>
        <a:p>
          <a:endParaRPr lang="en-US"/>
        </a:p>
      </dgm:t>
    </dgm:pt>
    <dgm:pt modelId="{5FB529C7-A530-4CE2-8C02-85AED21EA019}" type="asst">
      <dgm:prSet phldrT="[Text]" custT="1"/>
      <dgm:spPr>
        <a:solidFill>
          <a:schemeClr val="accent2">
            <a:lumMod val="40000"/>
            <a:lumOff val="6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 dirty="0" err="1" smtClean="0">
              <a:solidFill>
                <a:schemeClr val="tx1"/>
              </a:solidFill>
              <a:latin typeface="Cambria" panose="02040503050406030204" pitchFamily="18" charset="0"/>
            </a:rPr>
            <a:t>Tr_EncryptCustPhoneNo</a:t>
          </a:r>
          <a:endParaRPr lang="en-US" sz="1400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156E9154-832F-41ED-A41D-C50C8800C673}" type="parTrans" cxnId="{D12B8334-D28B-4FAB-891B-355E798C5A92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132C3058-9133-47EF-BFCC-BE39234C6AF6}" type="sibTrans" cxnId="{D12B8334-D28B-4FAB-891B-355E798C5A92}">
      <dgm:prSet/>
      <dgm:spPr/>
      <dgm:t>
        <a:bodyPr/>
        <a:lstStyle/>
        <a:p>
          <a:endParaRPr lang="en-US"/>
        </a:p>
      </dgm:t>
    </dgm:pt>
    <dgm:pt modelId="{4E4F71E1-8E31-4C52-9120-9BEE177FC185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Cambria" panose="02040503050406030204" pitchFamily="18" charset="0"/>
            </a:rPr>
            <a:t>Computed </a:t>
          </a:r>
          <a:r>
            <a:rPr lang="en-US" sz="2400" dirty="0" smtClean="0">
              <a:solidFill>
                <a:schemeClr val="tx1"/>
              </a:solidFill>
              <a:latin typeface="Cambria" panose="02040503050406030204" pitchFamily="18" charset="0"/>
            </a:rPr>
            <a:t>Customer </a:t>
          </a:r>
          <a:r>
            <a:rPr lang="en-US" sz="2400" dirty="0">
              <a:solidFill>
                <a:schemeClr val="tx1"/>
              </a:solidFill>
              <a:latin typeface="Cambria" panose="02040503050406030204" pitchFamily="18" charset="0"/>
            </a:rPr>
            <a:t>Age</a:t>
          </a:r>
        </a:p>
      </dgm:t>
    </dgm:pt>
    <dgm:pt modelId="{75558BFC-1F2D-47DE-BCD0-7283C94CE78C}" type="parTrans" cxnId="{6C7A3030-FFE9-46B1-BED9-D248349AAD77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783FF9E3-C4FA-441D-BA0F-4FC9415D0BCB}" type="sibTrans" cxnId="{6C7A3030-FFE9-46B1-BED9-D248349AAD77}">
      <dgm:prSet/>
      <dgm:spPr/>
      <dgm:t>
        <a:bodyPr/>
        <a:lstStyle/>
        <a:p>
          <a:endParaRPr lang="en-US"/>
        </a:p>
      </dgm:t>
    </dgm:pt>
    <dgm:pt modelId="{E8B071C3-9D6F-4106-B4CA-149864BEAFFD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Cambria" panose="02040503050406030204" pitchFamily="18" charset="0"/>
            </a:rPr>
            <a:t>Computed Member </a:t>
          </a:r>
          <a:r>
            <a:rPr lang="en-US" sz="2400" dirty="0" smtClean="0">
              <a:solidFill>
                <a:schemeClr val="tx1"/>
              </a:solidFill>
              <a:latin typeface="Cambria" panose="02040503050406030204" pitchFamily="18" charset="0"/>
            </a:rPr>
            <a:t>Since  (as time in years)</a:t>
          </a:r>
          <a:endParaRPr lang="en-US" sz="2400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67549D67-55C7-4925-AB6E-0FBF19994E40}" type="parTrans" cxnId="{80407860-C028-48C5-8DF4-0D25DBF2D22D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16AEEB67-4073-40E9-8CF6-3277A2355F2C}" type="sibTrans" cxnId="{80407860-C028-48C5-8DF4-0D25DBF2D22D}">
      <dgm:prSet/>
      <dgm:spPr/>
      <dgm:t>
        <a:bodyPr/>
        <a:lstStyle/>
        <a:p>
          <a:endParaRPr lang="en-US"/>
        </a:p>
      </dgm:t>
    </dgm:pt>
    <dgm:pt modelId="{D5DBC3F9-6949-4F3D-9D08-5C99EFE9FD3F}" type="pres">
      <dgm:prSet presAssocID="{B74AE34F-FAF6-4F79-B114-1C53747E8D8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99339B-3390-44EE-AC8C-E7972F19D135}" type="pres">
      <dgm:prSet presAssocID="{A8EED0B1-16F2-4BF6-A509-33A1469B4A3C}" presName="hierRoot1" presStyleCnt="0">
        <dgm:presLayoutVars>
          <dgm:hierBranch val="init"/>
        </dgm:presLayoutVars>
      </dgm:prSet>
      <dgm:spPr/>
    </dgm:pt>
    <dgm:pt modelId="{2DF942C2-B7EE-4A40-ABB5-B3346C30B8BB}" type="pres">
      <dgm:prSet presAssocID="{A8EED0B1-16F2-4BF6-A509-33A1469B4A3C}" presName="rootComposite1" presStyleCnt="0"/>
      <dgm:spPr/>
    </dgm:pt>
    <dgm:pt modelId="{F3C65E44-6454-4B90-992E-EBBC2D528CAD}" type="pres">
      <dgm:prSet presAssocID="{A8EED0B1-16F2-4BF6-A509-33A1469B4A3C}" presName="rootText1" presStyleLbl="node0" presStyleIdx="0" presStyleCnt="1" custScaleX="1214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71D429-01CE-48D3-AAE5-9F6FC5B53E43}" type="pres">
      <dgm:prSet presAssocID="{A8EED0B1-16F2-4BF6-A509-33A1469B4A3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1957C63-1761-4EF4-B7A0-BFCB9AA1B5AB}" type="pres">
      <dgm:prSet presAssocID="{A8EED0B1-16F2-4BF6-A509-33A1469B4A3C}" presName="hierChild2" presStyleCnt="0"/>
      <dgm:spPr/>
    </dgm:pt>
    <dgm:pt modelId="{41C30426-1EE5-49D5-8C98-02EC6F8E143E}" type="pres">
      <dgm:prSet presAssocID="{75558BFC-1F2D-47DE-BCD0-7283C94CE78C}" presName="Name37" presStyleLbl="parChTrans1D2" presStyleIdx="0" presStyleCnt="3"/>
      <dgm:spPr/>
      <dgm:t>
        <a:bodyPr/>
        <a:lstStyle/>
        <a:p>
          <a:endParaRPr lang="en-US"/>
        </a:p>
      </dgm:t>
    </dgm:pt>
    <dgm:pt modelId="{96A9741A-0AA1-4B3B-8D71-8E464267550A}" type="pres">
      <dgm:prSet presAssocID="{4E4F71E1-8E31-4C52-9120-9BEE177FC185}" presName="hierRoot2" presStyleCnt="0">
        <dgm:presLayoutVars>
          <dgm:hierBranch val="init"/>
        </dgm:presLayoutVars>
      </dgm:prSet>
      <dgm:spPr/>
    </dgm:pt>
    <dgm:pt modelId="{95FBE860-1403-4C4D-B8AE-236151A65481}" type="pres">
      <dgm:prSet presAssocID="{4E4F71E1-8E31-4C52-9120-9BEE177FC185}" presName="rootComposite" presStyleCnt="0"/>
      <dgm:spPr/>
    </dgm:pt>
    <dgm:pt modelId="{A6C5C7BA-D879-489E-B91D-B9A3CA85DFFA}" type="pres">
      <dgm:prSet presAssocID="{4E4F71E1-8E31-4C52-9120-9BEE177FC18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CA0A46-B62C-4F75-95AC-16F502D07BC6}" type="pres">
      <dgm:prSet presAssocID="{4E4F71E1-8E31-4C52-9120-9BEE177FC185}" presName="rootConnector" presStyleLbl="node2" presStyleIdx="0" presStyleCnt="2"/>
      <dgm:spPr/>
      <dgm:t>
        <a:bodyPr/>
        <a:lstStyle/>
        <a:p>
          <a:endParaRPr lang="en-US"/>
        </a:p>
      </dgm:t>
    </dgm:pt>
    <dgm:pt modelId="{DC53D6C8-33AA-4C8F-8BC3-C1CFFE2E0862}" type="pres">
      <dgm:prSet presAssocID="{4E4F71E1-8E31-4C52-9120-9BEE177FC185}" presName="hierChild4" presStyleCnt="0"/>
      <dgm:spPr/>
    </dgm:pt>
    <dgm:pt modelId="{D9D2E1BC-C168-477B-9EFE-72D34D31F273}" type="pres">
      <dgm:prSet presAssocID="{4E4F71E1-8E31-4C52-9120-9BEE177FC185}" presName="hierChild5" presStyleCnt="0"/>
      <dgm:spPr/>
    </dgm:pt>
    <dgm:pt modelId="{C59F5B92-4582-4DC0-AB51-94E989B20993}" type="pres">
      <dgm:prSet presAssocID="{67549D67-55C7-4925-AB6E-0FBF19994E4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A06CE48C-D919-4E69-805A-A339302372B6}" type="pres">
      <dgm:prSet presAssocID="{E8B071C3-9D6F-4106-B4CA-149864BEAFFD}" presName="hierRoot2" presStyleCnt="0">
        <dgm:presLayoutVars>
          <dgm:hierBranch val="init"/>
        </dgm:presLayoutVars>
      </dgm:prSet>
      <dgm:spPr/>
    </dgm:pt>
    <dgm:pt modelId="{8A4AE5CA-C079-4271-BFAD-05C302DD8733}" type="pres">
      <dgm:prSet presAssocID="{E8B071C3-9D6F-4106-B4CA-149864BEAFFD}" presName="rootComposite" presStyleCnt="0"/>
      <dgm:spPr/>
    </dgm:pt>
    <dgm:pt modelId="{FEEC25EE-BD73-4062-8DB5-F448CD8096E6}" type="pres">
      <dgm:prSet presAssocID="{E8B071C3-9D6F-4106-B4CA-149864BEAFFD}" presName="rootText" presStyleLbl="node2" presStyleIdx="1" presStyleCnt="2" custLinFactNeighborX="7118" custLinFactNeighborY="20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EDCE5B-4BF4-4235-AF4E-B21DB505DE5B}" type="pres">
      <dgm:prSet presAssocID="{E8B071C3-9D6F-4106-B4CA-149864BEAFFD}" presName="rootConnector" presStyleLbl="node2" presStyleIdx="1" presStyleCnt="2"/>
      <dgm:spPr/>
      <dgm:t>
        <a:bodyPr/>
        <a:lstStyle/>
        <a:p>
          <a:endParaRPr lang="en-US"/>
        </a:p>
      </dgm:t>
    </dgm:pt>
    <dgm:pt modelId="{F62A8672-6A59-4B42-9F9E-07F1C35E82A2}" type="pres">
      <dgm:prSet presAssocID="{E8B071C3-9D6F-4106-B4CA-149864BEAFFD}" presName="hierChild4" presStyleCnt="0"/>
      <dgm:spPr/>
    </dgm:pt>
    <dgm:pt modelId="{BC1EB5D6-5D3A-4620-B68C-222DB266899C}" type="pres">
      <dgm:prSet presAssocID="{E8B071C3-9D6F-4106-B4CA-149864BEAFFD}" presName="hierChild5" presStyleCnt="0"/>
      <dgm:spPr/>
    </dgm:pt>
    <dgm:pt modelId="{7913B872-8D7A-4AC4-AFF6-2C49D4AEF0AC}" type="pres">
      <dgm:prSet presAssocID="{A8EED0B1-16F2-4BF6-A509-33A1469B4A3C}" presName="hierChild3" presStyleCnt="0"/>
      <dgm:spPr/>
    </dgm:pt>
    <dgm:pt modelId="{7556BDE1-A358-4710-9EFA-7A7DA7870C3C}" type="pres">
      <dgm:prSet presAssocID="{156E9154-832F-41ED-A41D-C50C8800C673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230EE1DB-BE32-401A-BD72-2225CBF8A49E}" type="pres">
      <dgm:prSet presAssocID="{5FB529C7-A530-4CE2-8C02-85AED21EA019}" presName="hierRoot3" presStyleCnt="0">
        <dgm:presLayoutVars>
          <dgm:hierBranch val="init"/>
        </dgm:presLayoutVars>
      </dgm:prSet>
      <dgm:spPr/>
    </dgm:pt>
    <dgm:pt modelId="{93388786-8551-44C8-9860-969DE9ADEFD6}" type="pres">
      <dgm:prSet presAssocID="{5FB529C7-A530-4CE2-8C02-85AED21EA019}" presName="rootComposite3" presStyleCnt="0"/>
      <dgm:spPr/>
    </dgm:pt>
    <dgm:pt modelId="{6CAB1BF9-AE4C-4EAF-BA1E-BC0588F26C28}" type="pres">
      <dgm:prSet presAssocID="{5FB529C7-A530-4CE2-8C02-85AED21EA019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98CB98-B238-47DB-B62C-5B4AD4C113C6}" type="pres">
      <dgm:prSet presAssocID="{5FB529C7-A530-4CE2-8C02-85AED21EA019}" presName="rootConnector3" presStyleLbl="asst1" presStyleIdx="0" presStyleCnt="1"/>
      <dgm:spPr/>
      <dgm:t>
        <a:bodyPr/>
        <a:lstStyle/>
        <a:p>
          <a:endParaRPr lang="en-US"/>
        </a:p>
      </dgm:t>
    </dgm:pt>
    <dgm:pt modelId="{680C741C-E5EF-4146-865A-A631838FC304}" type="pres">
      <dgm:prSet presAssocID="{5FB529C7-A530-4CE2-8C02-85AED21EA019}" presName="hierChild6" presStyleCnt="0"/>
      <dgm:spPr/>
    </dgm:pt>
    <dgm:pt modelId="{EB1937F2-F660-47AD-A151-F53FCFFD5ACA}" type="pres">
      <dgm:prSet presAssocID="{5FB529C7-A530-4CE2-8C02-85AED21EA019}" presName="hierChild7" presStyleCnt="0"/>
      <dgm:spPr/>
    </dgm:pt>
  </dgm:ptLst>
  <dgm:cxnLst>
    <dgm:cxn modelId="{6C7A3030-FFE9-46B1-BED9-D248349AAD77}" srcId="{A8EED0B1-16F2-4BF6-A509-33A1469B4A3C}" destId="{4E4F71E1-8E31-4C52-9120-9BEE177FC185}" srcOrd="1" destOrd="0" parTransId="{75558BFC-1F2D-47DE-BCD0-7283C94CE78C}" sibTransId="{783FF9E3-C4FA-441D-BA0F-4FC9415D0BCB}"/>
    <dgm:cxn modelId="{6C67AB99-9E22-4435-A2E6-C1E891334408}" type="presOf" srcId="{75558BFC-1F2D-47DE-BCD0-7283C94CE78C}" destId="{41C30426-1EE5-49D5-8C98-02EC6F8E143E}" srcOrd="0" destOrd="0" presId="urn:microsoft.com/office/officeart/2005/8/layout/orgChart1"/>
    <dgm:cxn modelId="{80407860-C028-48C5-8DF4-0D25DBF2D22D}" srcId="{A8EED0B1-16F2-4BF6-A509-33A1469B4A3C}" destId="{E8B071C3-9D6F-4106-B4CA-149864BEAFFD}" srcOrd="2" destOrd="0" parTransId="{67549D67-55C7-4925-AB6E-0FBF19994E40}" sibTransId="{16AEEB67-4073-40E9-8CF6-3277A2355F2C}"/>
    <dgm:cxn modelId="{2CF5D547-542B-4D00-9FAD-73DD72D298E2}" type="presOf" srcId="{B74AE34F-FAF6-4F79-B114-1C53747E8D82}" destId="{D5DBC3F9-6949-4F3D-9D08-5C99EFE9FD3F}" srcOrd="0" destOrd="0" presId="urn:microsoft.com/office/officeart/2005/8/layout/orgChart1"/>
    <dgm:cxn modelId="{C060659F-90E9-4E6E-A3BE-51E9F35F08B9}" srcId="{B74AE34F-FAF6-4F79-B114-1C53747E8D82}" destId="{A8EED0B1-16F2-4BF6-A509-33A1469B4A3C}" srcOrd="0" destOrd="0" parTransId="{524E5BB5-E125-427D-BE57-C8871D12B158}" sibTransId="{3E982D63-0300-4884-9A72-2D2F681C4F30}"/>
    <dgm:cxn modelId="{62273143-8CEF-4670-B23B-0F28429D1179}" type="presOf" srcId="{4E4F71E1-8E31-4C52-9120-9BEE177FC185}" destId="{ADCA0A46-B62C-4F75-95AC-16F502D07BC6}" srcOrd="1" destOrd="0" presId="urn:microsoft.com/office/officeart/2005/8/layout/orgChart1"/>
    <dgm:cxn modelId="{A2248234-DCC7-4A8F-81CD-FEF43F291D8B}" type="presOf" srcId="{67549D67-55C7-4925-AB6E-0FBF19994E40}" destId="{C59F5B92-4582-4DC0-AB51-94E989B20993}" srcOrd="0" destOrd="0" presId="urn:microsoft.com/office/officeart/2005/8/layout/orgChart1"/>
    <dgm:cxn modelId="{DD8AEB77-895A-4BD7-8D67-A09192FB07A3}" type="presOf" srcId="{A8EED0B1-16F2-4BF6-A509-33A1469B4A3C}" destId="{8471D429-01CE-48D3-AAE5-9F6FC5B53E43}" srcOrd="1" destOrd="0" presId="urn:microsoft.com/office/officeart/2005/8/layout/orgChart1"/>
    <dgm:cxn modelId="{A6EEC335-4511-4F07-A4B9-590EB827A4F9}" type="presOf" srcId="{5FB529C7-A530-4CE2-8C02-85AED21EA019}" destId="{6CAB1BF9-AE4C-4EAF-BA1E-BC0588F26C28}" srcOrd="0" destOrd="0" presId="urn:microsoft.com/office/officeart/2005/8/layout/orgChart1"/>
    <dgm:cxn modelId="{EC6706CA-6560-416C-8D4C-71AFCAA92473}" type="presOf" srcId="{E8B071C3-9D6F-4106-B4CA-149864BEAFFD}" destId="{FEEC25EE-BD73-4062-8DB5-F448CD8096E6}" srcOrd="0" destOrd="0" presId="urn:microsoft.com/office/officeart/2005/8/layout/orgChart1"/>
    <dgm:cxn modelId="{D12B8334-D28B-4FAB-891B-355E798C5A92}" srcId="{A8EED0B1-16F2-4BF6-A509-33A1469B4A3C}" destId="{5FB529C7-A530-4CE2-8C02-85AED21EA019}" srcOrd="0" destOrd="0" parTransId="{156E9154-832F-41ED-A41D-C50C8800C673}" sibTransId="{132C3058-9133-47EF-BFCC-BE39234C6AF6}"/>
    <dgm:cxn modelId="{C076010F-625A-44C4-85E4-28CAAA7493DE}" type="presOf" srcId="{A8EED0B1-16F2-4BF6-A509-33A1469B4A3C}" destId="{F3C65E44-6454-4B90-992E-EBBC2D528CAD}" srcOrd="0" destOrd="0" presId="urn:microsoft.com/office/officeart/2005/8/layout/orgChart1"/>
    <dgm:cxn modelId="{13AAFA6E-F84C-4112-8959-693C1AF25483}" type="presOf" srcId="{4E4F71E1-8E31-4C52-9120-9BEE177FC185}" destId="{A6C5C7BA-D879-489E-B91D-B9A3CA85DFFA}" srcOrd="0" destOrd="0" presId="urn:microsoft.com/office/officeart/2005/8/layout/orgChart1"/>
    <dgm:cxn modelId="{78A908C0-C8FB-478C-A396-3C4FBC7D15BD}" type="presOf" srcId="{5FB529C7-A530-4CE2-8C02-85AED21EA019}" destId="{A998CB98-B238-47DB-B62C-5B4AD4C113C6}" srcOrd="1" destOrd="0" presId="urn:microsoft.com/office/officeart/2005/8/layout/orgChart1"/>
    <dgm:cxn modelId="{70C5CC6B-AFB3-456A-88A2-3C641104837C}" type="presOf" srcId="{156E9154-832F-41ED-A41D-C50C8800C673}" destId="{7556BDE1-A358-4710-9EFA-7A7DA7870C3C}" srcOrd="0" destOrd="0" presId="urn:microsoft.com/office/officeart/2005/8/layout/orgChart1"/>
    <dgm:cxn modelId="{77F3A94E-5123-44E8-9B8A-C2C015A6CCF1}" type="presOf" srcId="{E8B071C3-9D6F-4106-B4CA-149864BEAFFD}" destId="{FBEDCE5B-4BF4-4235-AF4E-B21DB505DE5B}" srcOrd="1" destOrd="0" presId="urn:microsoft.com/office/officeart/2005/8/layout/orgChart1"/>
    <dgm:cxn modelId="{F392AAA8-8DCC-44BD-959A-2CFEA60CF0B8}" type="presParOf" srcId="{D5DBC3F9-6949-4F3D-9D08-5C99EFE9FD3F}" destId="{5899339B-3390-44EE-AC8C-E7972F19D135}" srcOrd="0" destOrd="0" presId="urn:microsoft.com/office/officeart/2005/8/layout/orgChart1"/>
    <dgm:cxn modelId="{0F0873F7-E16D-4A50-B704-D354749962AF}" type="presParOf" srcId="{5899339B-3390-44EE-AC8C-E7972F19D135}" destId="{2DF942C2-B7EE-4A40-ABB5-B3346C30B8BB}" srcOrd="0" destOrd="0" presId="urn:microsoft.com/office/officeart/2005/8/layout/orgChart1"/>
    <dgm:cxn modelId="{BEEC2806-354B-43AB-BED5-A692CE6A3052}" type="presParOf" srcId="{2DF942C2-B7EE-4A40-ABB5-B3346C30B8BB}" destId="{F3C65E44-6454-4B90-992E-EBBC2D528CAD}" srcOrd="0" destOrd="0" presId="urn:microsoft.com/office/officeart/2005/8/layout/orgChart1"/>
    <dgm:cxn modelId="{C50029FD-9D59-4CF0-9C2F-0EF9A66A842D}" type="presParOf" srcId="{2DF942C2-B7EE-4A40-ABB5-B3346C30B8BB}" destId="{8471D429-01CE-48D3-AAE5-9F6FC5B53E43}" srcOrd="1" destOrd="0" presId="urn:microsoft.com/office/officeart/2005/8/layout/orgChart1"/>
    <dgm:cxn modelId="{33B33D39-AE65-4494-94A8-28C601DDAC02}" type="presParOf" srcId="{5899339B-3390-44EE-AC8C-E7972F19D135}" destId="{01957C63-1761-4EF4-B7A0-BFCB9AA1B5AB}" srcOrd="1" destOrd="0" presId="urn:microsoft.com/office/officeart/2005/8/layout/orgChart1"/>
    <dgm:cxn modelId="{8FD5B5C6-8440-4795-9E15-9D91FF20F7EB}" type="presParOf" srcId="{01957C63-1761-4EF4-B7A0-BFCB9AA1B5AB}" destId="{41C30426-1EE5-49D5-8C98-02EC6F8E143E}" srcOrd="0" destOrd="0" presId="urn:microsoft.com/office/officeart/2005/8/layout/orgChart1"/>
    <dgm:cxn modelId="{B0287B03-671B-4DA4-8DAC-B32C8BD9A601}" type="presParOf" srcId="{01957C63-1761-4EF4-B7A0-BFCB9AA1B5AB}" destId="{96A9741A-0AA1-4B3B-8D71-8E464267550A}" srcOrd="1" destOrd="0" presId="urn:microsoft.com/office/officeart/2005/8/layout/orgChart1"/>
    <dgm:cxn modelId="{0A007AF8-828D-4D2D-AAB8-5490F4EEC754}" type="presParOf" srcId="{96A9741A-0AA1-4B3B-8D71-8E464267550A}" destId="{95FBE860-1403-4C4D-B8AE-236151A65481}" srcOrd="0" destOrd="0" presId="urn:microsoft.com/office/officeart/2005/8/layout/orgChart1"/>
    <dgm:cxn modelId="{68A9790D-F05F-45AF-80D1-CC91B98A4451}" type="presParOf" srcId="{95FBE860-1403-4C4D-B8AE-236151A65481}" destId="{A6C5C7BA-D879-489E-B91D-B9A3CA85DFFA}" srcOrd="0" destOrd="0" presId="urn:microsoft.com/office/officeart/2005/8/layout/orgChart1"/>
    <dgm:cxn modelId="{2E946BD8-593B-43B4-9AA5-B1C263005EE6}" type="presParOf" srcId="{95FBE860-1403-4C4D-B8AE-236151A65481}" destId="{ADCA0A46-B62C-4F75-95AC-16F502D07BC6}" srcOrd="1" destOrd="0" presId="urn:microsoft.com/office/officeart/2005/8/layout/orgChart1"/>
    <dgm:cxn modelId="{E8CFE84E-E85F-498C-8099-FB75A1240BAF}" type="presParOf" srcId="{96A9741A-0AA1-4B3B-8D71-8E464267550A}" destId="{DC53D6C8-33AA-4C8F-8BC3-C1CFFE2E0862}" srcOrd="1" destOrd="0" presId="urn:microsoft.com/office/officeart/2005/8/layout/orgChart1"/>
    <dgm:cxn modelId="{BE00584F-0EEC-4DFF-A41B-44BE1BF0102D}" type="presParOf" srcId="{96A9741A-0AA1-4B3B-8D71-8E464267550A}" destId="{D9D2E1BC-C168-477B-9EFE-72D34D31F273}" srcOrd="2" destOrd="0" presId="urn:microsoft.com/office/officeart/2005/8/layout/orgChart1"/>
    <dgm:cxn modelId="{1F581D6D-B335-4EEA-BA23-B42B39FA9325}" type="presParOf" srcId="{01957C63-1761-4EF4-B7A0-BFCB9AA1B5AB}" destId="{C59F5B92-4582-4DC0-AB51-94E989B20993}" srcOrd="2" destOrd="0" presId="urn:microsoft.com/office/officeart/2005/8/layout/orgChart1"/>
    <dgm:cxn modelId="{0219CFDF-14B4-471E-A43B-740D13312CEC}" type="presParOf" srcId="{01957C63-1761-4EF4-B7A0-BFCB9AA1B5AB}" destId="{A06CE48C-D919-4E69-805A-A339302372B6}" srcOrd="3" destOrd="0" presId="urn:microsoft.com/office/officeart/2005/8/layout/orgChart1"/>
    <dgm:cxn modelId="{2CEC1A4D-30ED-4653-AFBB-905B7FECA0DD}" type="presParOf" srcId="{A06CE48C-D919-4E69-805A-A339302372B6}" destId="{8A4AE5CA-C079-4271-BFAD-05C302DD8733}" srcOrd="0" destOrd="0" presId="urn:microsoft.com/office/officeart/2005/8/layout/orgChart1"/>
    <dgm:cxn modelId="{02D841EE-31C7-42CD-AE68-FAB0D51B4CF7}" type="presParOf" srcId="{8A4AE5CA-C079-4271-BFAD-05C302DD8733}" destId="{FEEC25EE-BD73-4062-8DB5-F448CD8096E6}" srcOrd="0" destOrd="0" presId="urn:microsoft.com/office/officeart/2005/8/layout/orgChart1"/>
    <dgm:cxn modelId="{180FE558-AC67-42D7-97F1-32E02E3C12BB}" type="presParOf" srcId="{8A4AE5CA-C079-4271-BFAD-05C302DD8733}" destId="{FBEDCE5B-4BF4-4235-AF4E-B21DB505DE5B}" srcOrd="1" destOrd="0" presId="urn:microsoft.com/office/officeart/2005/8/layout/orgChart1"/>
    <dgm:cxn modelId="{0B124DC0-BE66-4ABD-82DF-A709FD60131B}" type="presParOf" srcId="{A06CE48C-D919-4E69-805A-A339302372B6}" destId="{F62A8672-6A59-4B42-9F9E-07F1C35E82A2}" srcOrd="1" destOrd="0" presId="urn:microsoft.com/office/officeart/2005/8/layout/orgChart1"/>
    <dgm:cxn modelId="{1216E7F1-383F-4783-9052-57C067AAFC53}" type="presParOf" srcId="{A06CE48C-D919-4E69-805A-A339302372B6}" destId="{BC1EB5D6-5D3A-4620-B68C-222DB266899C}" srcOrd="2" destOrd="0" presId="urn:microsoft.com/office/officeart/2005/8/layout/orgChart1"/>
    <dgm:cxn modelId="{66E7792D-0FA8-4BB2-923D-9C4D359515F9}" type="presParOf" srcId="{5899339B-3390-44EE-AC8C-E7972F19D135}" destId="{7913B872-8D7A-4AC4-AFF6-2C49D4AEF0AC}" srcOrd="2" destOrd="0" presId="urn:microsoft.com/office/officeart/2005/8/layout/orgChart1"/>
    <dgm:cxn modelId="{EF70DC9E-B46C-4F7D-BE77-517BB2343CFF}" type="presParOf" srcId="{7913B872-8D7A-4AC4-AFF6-2C49D4AEF0AC}" destId="{7556BDE1-A358-4710-9EFA-7A7DA7870C3C}" srcOrd="0" destOrd="0" presId="urn:microsoft.com/office/officeart/2005/8/layout/orgChart1"/>
    <dgm:cxn modelId="{46C17919-F751-4F06-A7AB-441AD83821CB}" type="presParOf" srcId="{7913B872-8D7A-4AC4-AFF6-2C49D4AEF0AC}" destId="{230EE1DB-BE32-401A-BD72-2225CBF8A49E}" srcOrd="1" destOrd="0" presId="urn:microsoft.com/office/officeart/2005/8/layout/orgChart1"/>
    <dgm:cxn modelId="{3C795751-D540-45C9-88B3-08C372042A2B}" type="presParOf" srcId="{230EE1DB-BE32-401A-BD72-2225CBF8A49E}" destId="{93388786-8551-44C8-9860-969DE9ADEFD6}" srcOrd="0" destOrd="0" presId="urn:microsoft.com/office/officeart/2005/8/layout/orgChart1"/>
    <dgm:cxn modelId="{B51797ED-5716-4259-A459-47BC3A6114AE}" type="presParOf" srcId="{93388786-8551-44C8-9860-969DE9ADEFD6}" destId="{6CAB1BF9-AE4C-4EAF-BA1E-BC0588F26C28}" srcOrd="0" destOrd="0" presId="urn:microsoft.com/office/officeart/2005/8/layout/orgChart1"/>
    <dgm:cxn modelId="{34B05E69-C5D1-4ACD-996B-4B155D722EE8}" type="presParOf" srcId="{93388786-8551-44C8-9860-969DE9ADEFD6}" destId="{A998CB98-B238-47DB-B62C-5B4AD4C113C6}" srcOrd="1" destOrd="0" presId="urn:microsoft.com/office/officeart/2005/8/layout/orgChart1"/>
    <dgm:cxn modelId="{0C2A5A88-F8F5-4831-B208-FC9483219D94}" type="presParOf" srcId="{230EE1DB-BE32-401A-BD72-2225CBF8A49E}" destId="{680C741C-E5EF-4146-865A-A631838FC304}" srcOrd="1" destOrd="0" presId="urn:microsoft.com/office/officeart/2005/8/layout/orgChart1"/>
    <dgm:cxn modelId="{549BF1D9-A6BE-4EA5-8E1E-A2543F587FD2}" type="presParOf" srcId="{230EE1DB-BE32-401A-BD72-2225CBF8A49E}" destId="{EB1937F2-F660-47AD-A151-F53FCFFD5A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/>
      <dgm:spPr/>
      <dgm:t>
        <a:bodyPr/>
        <a:lstStyle/>
        <a:p>
          <a:r>
            <a:rPr lang="en-US" dirty="0"/>
            <a:t>                                 Trigger</a:t>
          </a:r>
        </a:p>
      </dgm: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/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/>
        </a:p>
      </dgm:t>
    </dgm:pt>
    <dgm:pt modelId="{EFF2750D-B4B3-474C-8B62-8B638DC31F7E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CREATE </a:t>
          </a:r>
          <a:r>
            <a:rPr lang="en-US" dirty="0">
              <a:latin typeface="Cambria" panose="02040503050406030204" pitchFamily="18" charset="0"/>
            </a:rPr>
            <a:t>TRIGGER [</a:t>
          </a:r>
          <a:r>
            <a:rPr lang="en-US" dirty="0" err="1">
              <a:latin typeface="Cambria" panose="02040503050406030204" pitchFamily="18" charset="0"/>
            </a:rPr>
            <a:t>dbo</a:t>
          </a:r>
          <a:r>
            <a:rPr lang="en-US" dirty="0">
              <a:latin typeface="Cambria" panose="02040503050406030204" pitchFamily="18" charset="0"/>
            </a:rPr>
            <a:t>].[</a:t>
          </a:r>
          <a:r>
            <a:rPr lang="en-US" dirty="0" err="1" smtClean="0">
              <a:latin typeface="Cambria" panose="02040503050406030204" pitchFamily="18" charset="0"/>
            </a:rPr>
            <a:t>tr_EncryptCustPhoneNo</a:t>
          </a:r>
          <a:r>
            <a:rPr lang="en-US" dirty="0" smtClean="0">
              <a:latin typeface="Cambria" panose="02040503050406030204" pitchFamily="18" charset="0"/>
            </a:rPr>
            <a:t>]                                         ON [</a:t>
          </a:r>
          <a:r>
            <a:rPr lang="en-US" dirty="0" err="1" smtClean="0">
              <a:latin typeface="Cambria" panose="02040503050406030204" pitchFamily="18" charset="0"/>
            </a:rPr>
            <a:t>dbo</a:t>
          </a:r>
          <a:r>
            <a:rPr lang="en-US" dirty="0" smtClean="0">
              <a:latin typeface="Cambria" panose="02040503050406030204" pitchFamily="18" charset="0"/>
            </a:rPr>
            <a:t>].[Customers]                                                                                     AFTER INSERT AS                                                                                                          </a:t>
          </a:r>
          <a:r>
            <a:rPr lang="mr-IN" dirty="0" smtClean="0">
              <a:latin typeface="Cambria" panose="02040503050406030204" pitchFamily="18" charset="0"/>
            </a:rPr>
            <a:t>…</a:t>
          </a:r>
          <a:r>
            <a:rPr lang="en-US" dirty="0" smtClean="0">
              <a:latin typeface="Cambria" panose="02040503050406030204" pitchFamily="18" charset="0"/>
            </a:rPr>
            <a:t>                                                                                                             UPDATE [</a:t>
          </a:r>
          <a:r>
            <a:rPr lang="en-US" dirty="0" err="1" smtClean="0">
              <a:latin typeface="Cambria" panose="02040503050406030204" pitchFamily="18" charset="0"/>
            </a:rPr>
            <a:t>dbo</a:t>
          </a:r>
          <a:r>
            <a:rPr lang="en-US" dirty="0" smtClean="0">
              <a:latin typeface="Cambria" panose="02040503050406030204" pitchFamily="18" charset="0"/>
            </a:rPr>
            <a:t>].[Customers] SET [</a:t>
          </a:r>
          <a:r>
            <a:rPr lang="en-US" dirty="0" err="1" smtClean="0">
              <a:latin typeface="Cambria" panose="02040503050406030204" pitchFamily="18" charset="0"/>
            </a:rPr>
            <a:t>PhoneNumber</a:t>
          </a:r>
          <a:r>
            <a:rPr lang="en-US" dirty="0" smtClean="0">
              <a:latin typeface="Cambria" panose="02040503050406030204" pitchFamily="18" charset="0"/>
            </a:rPr>
            <a:t>] = (</a:t>
          </a:r>
          <a:r>
            <a:rPr lang="en-US" dirty="0" err="1" smtClean="0">
              <a:latin typeface="Cambria" panose="02040503050406030204" pitchFamily="18" charset="0"/>
            </a:rPr>
            <a:t>EncryptByKey</a:t>
          </a:r>
          <a:r>
            <a:rPr lang="en-US" dirty="0" smtClean="0">
              <a:latin typeface="Cambria" panose="02040503050406030204" pitchFamily="18" charset="0"/>
            </a:rPr>
            <a:t>(</a:t>
          </a:r>
          <a:r>
            <a:rPr lang="en-US" dirty="0" err="1" smtClean="0">
              <a:latin typeface="Cambria" panose="02040503050406030204" pitchFamily="18" charset="0"/>
            </a:rPr>
            <a:t>Key_GUID</a:t>
          </a:r>
          <a:r>
            <a:rPr lang="en-US" dirty="0" smtClean="0">
              <a:latin typeface="Cambria" panose="02040503050406030204" pitchFamily="18" charset="0"/>
            </a:rPr>
            <a:t>(</a:t>
          </a:r>
          <a:r>
            <a:rPr lang="en-US" dirty="0" err="1" smtClean="0">
              <a:latin typeface="Cambria" panose="02040503050406030204" pitchFamily="18" charset="0"/>
            </a:rPr>
            <a:t>N'TestSymmetricKey</a:t>
          </a:r>
          <a:r>
            <a:rPr lang="en-US" dirty="0" smtClean="0">
              <a:latin typeface="Cambria" panose="02040503050406030204" pitchFamily="18" charset="0"/>
            </a:rPr>
            <a:t>'), (SELECT [</a:t>
          </a:r>
          <a:r>
            <a:rPr lang="en-US" dirty="0" err="1" smtClean="0">
              <a:latin typeface="Cambria" panose="02040503050406030204" pitchFamily="18" charset="0"/>
            </a:rPr>
            <a:t>PhoneNumber</a:t>
          </a:r>
          <a:r>
            <a:rPr lang="en-US" dirty="0" smtClean="0">
              <a:latin typeface="Cambria" panose="02040503050406030204" pitchFamily="18" charset="0"/>
            </a:rPr>
            <a:t>] FROM inserted))) WHERE </a:t>
          </a:r>
          <a:r>
            <a:rPr lang="en-US" dirty="0" err="1" smtClean="0">
              <a:latin typeface="Cambria" panose="02040503050406030204" pitchFamily="18" charset="0"/>
            </a:rPr>
            <a:t>CustomerID</a:t>
          </a:r>
          <a:r>
            <a:rPr lang="en-US" dirty="0" smtClean="0">
              <a:latin typeface="Cambria" panose="02040503050406030204" pitchFamily="18" charset="0"/>
            </a:rPr>
            <a:t>=(SELECT </a:t>
          </a:r>
          <a:r>
            <a:rPr lang="en-US" dirty="0" err="1" smtClean="0">
              <a:latin typeface="Cambria" panose="02040503050406030204" pitchFamily="18" charset="0"/>
            </a:rPr>
            <a:t>CustomerID</a:t>
          </a:r>
          <a:r>
            <a:rPr lang="en-US" dirty="0" smtClean="0">
              <a:latin typeface="Cambria" panose="02040503050406030204" pitchFamily="18" charset="0"/>
            </a:rPr>
            <a:t> FROM inserted);                                                                                   </a:t>
          </a:r>
          <a:r>
            <a:rPr lang="mr-IN" dirty="0" smtClean="0">
              <a:latin typeface="Cambria" panose="02040503050406030204" pitchFamily="18" charset="0"/>
            </a:rPr>
            <a:t>…</a:t>
          </a:r>
          <a:endParaRPr lang="en-US" dirty="0">
            <a:latin typeface="Cambria" panose="02040503050406030204" pitchFamily="18" charset="0"/>
          </a:endParaRPr>
        </a:p>
      </dgm: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/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/>
        </a:p>
      </dgm:t>
    </dgm:pt>
    <dgm:pt modelId="{3929B1E1-4BC4-4C73-ABE8-27CEF96A3652}">
      <dgm:prSet phldrT="[Text]"/>
      <dgm:spPr/>
      <dgm:t>
        <a:bodyPr/>
        <a:lstStyle/>
        <a:p>
          <a:r>
            <a:rPr lang="en-US" dirty="0"/>
            <a:t>                         Data Encryption</a:t>
          </a:r>
        </a:p>
      </dgm: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/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/>
        </a:p>
      </dgm:t>
    </dgm:pt>
    <dgm:pt modelId="{99E0600D-9954-43F4-8926-13B8777FAAA1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</a:rPr>
            <a:t>-- Create </a:t>
          </a:r>
          <a:r>
            <a:rPr lang="en-US" dirty="0" smtClean="0">
              <a:latin typeface="Cambria" panose="02040503050406030204" pitchFamily="18" charset="0"/>
            </a:rPr>
            <a:t>DMK                                                                                        CREATE MASTER KEY ENCRYPTION BY PASSWORD = ’*********’                                                                                                 -- Create certificate to protect symmetric key                                            CREATE CERTIFICATE </a:t>
          </a:r>
          <a:r>
            <a:rPr lang="en-US" dirty="0" err="1" smtClean="0">
              <a:latin typeface="Cambria" panose="02040503050406030204" pitchFamily="18" charset="0"/>
            </a:rPr>
            <a:t>TestCertificate</a:t>
          </a:r>
          <a:r>
            <a:rPr lang="en-US" dirty="0" smtClean="0">
              <a:latin typeface="Cambria" panose="02040503050406030204" pitchFamily="18" charset="0"/>
            </a:rPr>
            <a:t> WITH SUBJECT = </a:t>
          </a:r>
          <a:r>
            <a:rPr lang="en-US" dirty="0" smtClean="0">
              <a:latin typeface="Cambria" charset="0"/>
              <a:ea typeface="Cambria" charset="0"/>
              <a:cs typeface="Cambria" charset="0"/>
            </a:rPr>
            <a:t>'</a:t>
          </a:r>
          <a:r>
            <a:rPr lang="en-US" dirty="0" err="1" smtClean="0">
              <a:latin typeface="Cambria" charset="0"/>
              <a:ea typeface="Cambria" charset="0"/>
              <a:cs typeface="Cambria" charset="0"/>
            </a:rPr>
            <a:t>BonVoyage</a:t>
          </a:r>
          <a:r>
            <a:rPr lang="en-US" dirty="0" smtClean="0">
              <a:latin typeface="Cambria" charset="0"/>
              <a:ea typeface="Cambria" charset="0"/>
              <a:cs typeface="Cambria" charset="0"/>
            </a:rPr>
            <a:t> Test Certificate’ EXPIRY_DATE = '2026-12-31';                                                       -- Create symmetric key to encrypt data                                          CREATE SYMMETRIC KEY </a:t>
          </a:r>
          <a:r>
            <a:rPr lang="en-US" dirty="0" err="1" smtClean="0">
              <a:latin typeface="Cambria" charset="0"/>
              <a:ea typeface="Cambria" charset="0"/>
              <a:cs typeface="Cambria" charset="0"/>
            </a:rPr>
            <a:t>TestSymmetricKey</a:t>
          </a:r>
          <a:r>
            <a:rPr lang="en-US" dirty="0" smtClean="0">
              <a:latin typeface="Cambria" charset="0"/>
              <a:ea typeface="Cambria" charset="0"/>
              <a:cs typeface="Cambria" charset="0"/>
            </a:rPr>
            <a:t> WITH ALGORITHM = AES_128 ENCRYPTION BY CERTIFICATE </a:t>
          </a:r>
          <a:r>
            <a:rPr lang="en-US" dirty="0" err="1" smtClean="0">
              <a:latin typeface="Cambria" charset="0"/>
              <a:ea typeface="Cambria" charset="0"/>
              <a:cs typeface="Cambria" charset="0"/>
            </a:rPr>
            <a:t>TestCertificate</a:t>
          </a:r>
          <a:r>
            <a:rPr lang="en-US" dirty="0" smtClean="0">
              <a:latin typeface="Cambria" charset="0"/>
              <a:ea typeface="Cambria" charset="0"/>
              <a:cs typeface="Cambria" charset="0"/>
            </a:rPr>
            <a:t>;              ……</a:t>
          </a:r>
          <a:endParaRPr lang="en-US" dirty="0">
            <a:latin typeface="Cambria" charset="0"/>
            <a:ea typeface="Cambria" charset="0"/>
            <a:cs typeface="Cambria" charset="0"/>
          </a:endParaRPr>
        </a:p>
      </dgm: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/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/>
        </a:p>
      </dgm:t>
    </dgm:pt>
    <dgm:pt modelId="{E6A445EE-D086-4B01-B491-D67950A5A065}" type="pres">
      <dgm:prSet presAssocID="{3F442EA2-39BA-4C9A-AD59-755D4917D53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3A9625-D3EB-4CA1-AB05-34452283708A}" type="pres">
      <dgm:prSet presAssocID="{4DF9FE7B-F642-4898-A360-D4E3814E1A3D}" presName="parentLin" presStyleCnt="0"/>
      <dgm:spPr/>
    </dgm:pt>
    <dgm:pt modelId="{7E290D25-335D-4339-A8E8-B036E46B5EB5}" type="pres">
      <dgm:prSet presAssocID="{4DF9FE7B-F642-4898-A360-D4E3814E1A3D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674922F1-7266-4681-AD4F-1C618A5FFF23}" type="pres">
      <dgm:prSet presAssocID="{4DF9FE7B-F642-4898-A360-D4E3814E1A3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29850-0672-4B77-B5DE-2E1563038631}" type="pres">
      <dgm:prSet presAssocID="{4DF9FE7B-F642-4898-A360-D4E3814E1A3D}" presName="negativeSpace" presStyleCnt="0"/>
      <dgm:spPr/>
    </dgm:pt>
    <dgm:pt modelId="{80259B02-529C-422B-91BE-D70198BA9F6C}" type="pres">
      <dgm:prSet presAssocID="{4DF9FE7B-F642-4898-A360-D4E3814E1A3D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3EFB4E-D3DB-42E1-82AC-148F7D29254F}" type="pres">
      <dgm:prSet presAssocID="{43C18EFF-81FC-4D70-8C6B-E95FF3730413}" presName="spaceBetweenRectangles" presStyleCnt="0"/>
      <dgm:spPr/>
    </dgm:pt>
    <dgm:pt modelId="{07AC1C38-F728-4390-9C76-57A49ED97DBB}" type="pres">
      <dgm:prSet presAssocID="{3929B1E1-4BC4-4C73-ABE8-27CEF96A3652}" presName="parentLin" presStyleCnt="0"/>
      <dgm:spPr/>
    </dgm:pt>
    <dgm:pt modelId="{D0037F0D-DB9A-4BA4-97B4-D939B26E14DA}" type="pres">
      <dgm:prSet presAssocID="{3929B1E1-4BC4-4C73-ABE8-27CEF96A365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21EEBBE2-729F-4D85-8CAE-C2B30FF126D2}" type="pres">
      <dgm:prSet presAssocID="{3929B1E1-4BC4-4C73-ABE8-27CEF96A365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B3FAF-C320-430D-84D4-71BA6D1761D1}" type="pres">
      <dgm:prSet presAssocID="{3929B1E1-4BC4-4C73-ABE8-27CEF96A3652}" presName="negativeSpace" presStyleCnt="0"/>
      <dgm:spPr/>
    </dgm:pt>
    <dgm:pt modelId="{5282638F-EFF2-4770-BB1A-21455422E45D}" type="pres">
      <dgm:prSet presAssocID="{3929B1E1-4BC4-4C73-ABE8-27CEF96A365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586925-DFA1-4C18-930B-984F98459C1B}" type="presOf" srcId="{3929B1E1-4BC4-4C73-ABE8-27CEF96A3652}" destId="{D0037F0D-DB9A-4BA4-97B4-D939B26E14DA}" srcOrd="0" destOrd="0" presId="urn:microsoft.com/office/officeart/2005/8/layout/list1"/>
    <dgm:cxn modelId="{7C264BBB-7CE8-4C0F-BC65-169BD5E09CC2}" type="presOf" srcId="{3929B1E1-4BC4-4C73-ABE8-27CEF96A3652}" destId="{21EEBBE2-729F-4D85-8CAE-C2B30FF126D2}" srcOrd="1" destOrd="0" presId="urn:microsoft.com/office/officeart/2005/8/layout/list1"/>
    <dgm:cxn modelId="{FA163BC6-9A00-4D0A-96C8-3115E44F569A}" type="presOf" srcId="{4DF9FE7B-F642-4898-A360-D4E3814E1A3D}" destId="{674922F1-7266-4681-AD4F-1C618A5FFF23}" srcOrd="1" destOrd="0" presId="urn:microsoft.com/office/officeart/2005/8/layout/list1"/>
    <dgm:cxn modelId="{2F047B70-4555-4908-9152-D809F78F4B19}" type="presOf" srcId="{99E0600D-9954-43F4-8926-13B8777FAAA1}" destId="{5282638F-EFF2-4770-BB1A-21455422E45D}" srcOrd="0" destOrd="0" presId="urn:microsoft.com/office/officeart/2005/8/layout/list1"/>
    <dgm:cxn modelId="{68223E70-63BB-4C64-80CE-D8D03671AE94}" type="presOf" srcId="{EFF2750D-B4B3-474C-8B62-8B638DC31F7E}" destId="{80259B02-529C-422B-91BE-D70198BA9F6C}" srcOrd="0" destOrd="0" presId="urn:microsoft.com/office/officeart/2005/8/layout/list1"/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08E03523-0F12-45EC-B49B-2654FC40DC83}" type="presOf" srcId="{4DF9FE7B-F642-4898-A360-D4E3814E1A3D}" destId="{7E290D25-335D-4339-A8E8-B036E46B5EB5}" srcOrd="0" destOrd="0" presId="urn:microsoft.com/office/officeart/2005/8/layout/list1"/>
    <dgm:cxn modelId="{584FC831-2BA2-4B86-9174-D0199868C4F3}" type="presOf" srcId="{3F442EA2-39BA-4C9A-AD59-755D4917D532}" destId="{E6A445EE-D086-4B01-B491-D67950A5A065}" srcOrd="0" destOrd="0" presId="urn:microsoft.com/office/officeart/2005/8/layout/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1EECFD4D-1A5C-466B-9E84-79C9AF2F4DD5}" type="presParOf" srcId="{E6A445EE-D086-4B01-B491-D67950A5A065}" destId="{6D3A9625-D3EB-4CA1-AB05-34452283708A}" srcOrd="0" destOrd="0" presId="urn:microsoft.com/office/officeart/2005/8/layout/list1"/>
    <dgm:cxn modelId="{A8915C67-4D02-40F3-A318-58F6EE8C9491}" type="presParOf" srcId="{6D3A9625-D3EB-4CA1-AB05-34452283708A}" destId="{7E290D25-335D-4339-A8E8-B036E46B5EB5}" srcOrd="0" destOrd="0" presId="urn:microsoft.com/office/officeart/2005/8/layout/list1"/>
    <dgm:cxn modelId="{6D4B5896-E207-4B90-A38F-66062982D357}" type="presParOf" srcId="{6D3A9625-D3EB-4CA1-AB05-34452283708A}" destId="{674922F1-7266-4681-AD4F-1C618A5FFF23}" srcOrd="1" destOrd="0" presId="urn:microsoft.com/office/officeart/2005/8/layout/list1"/>
    <dgm:cxn modelId="{7CD33202-82D2-4E9D-ABD0-F97620AB06DA}" type="presParOf" srcId="{E6A445EE-D086-4B01-B491-D67950A5A065}" destId="{96C29850-0672-4B77-B5DE-2E1563038631}" srcOrd="1" destOrd="0" presId="urn:microsoft.com/office/officeart/2005/8/layout/list1"/>
    <dgm:cxn modelId="{217E8467-8E82-40E5-8EC9-4E79466ECB90}" type="presParOf" srcId="{E6A445EE-D086-4B01-B491-D67950A5A065}" destId="{80259B02-529C-422B-91BE-D70198BA9F6C}" srcOrd="2" destOrd="0" presId="urn:microsoft.com/office/officeart/2005/8/layout/list1"/>
    <dgm:cxn modelId="{3EE5F3AA-7B02-4439-AF37-6B0F9F60AB15}" type="presParOf" srcId="{E6A445EE-D086-4B01-B491-D67950A5A065}" destId="{E53EFB4E-D3DB-42E1-82AC-148F7D29254F}" srcOrd="3" destOrd="0" presId="urn:microsoft.com/office/officeart/2005/8/layout/list1"/>
    <dgm:cxn modelId="{1124628D-BB9D-4AE1-A7BA-523DF4316205}" type="presParOf" srcId="{E6A445EE-D086-4B01-B491-D67950A5A065}" destId="{07AC1C38-F728-4390-9C76-57A49ED97DBB}" srcOrd="4" destOrd="0" presId="urn:microsoft.com/office/officeart/2005/8/layout/list1"/>
    <dgm:cxn modelId="{1CF7E024-C76C-4C2D-98D6-F71D45E4F40E}" type="presParOf" srcId="{07AC1C38-F728-4390-9C76-57A49ED97DBB}" destId="{D0037F0D-DB9A-4BA4-97B4-D939B26E14DA}" srcOrd="0" destOrd="0" presId="urn:microsoft.com/office/officeart/2005/8/layout/list1"/>
    <dgm:cxn modelId="{D7735EAB-85F0-4214-AD3C-C89B03A41315}" type="presParOf" srcId="{07AC1C38-F728-4390-9C76-57A49ED97DBB}" destId="{21EEBBE2-729F-4D85-8CAE-C2B30FF126D2}" srcOrd="1" destOrd="0" presId="urn:microsoft.com/office/officeart/2005/8/layout/list1"/>
    <dgm:cxn modelId="{B2844138-DF5E-4746-8CA6-59DC1F289E48}" type="presParOf" srcId="{E6A445EE-D086-4B01-B491-D67950A5A065}" destId="{AACB3FAF-C320-430D-84D4-71BA6D1761D1}" srcOrd="5" destOrd="0" presId="urn:microsoft.com/office/officeart/2005/8/layout/list1"/>
    <dgm:cxn modelId="{4B8BA9EF-D400-4419-B597-7D761B2283AA}" type="presParOf" srcId="{E6A445EE-D086-4B01-B491-D67950A5A065}" destId="{5282638F-EFF2-4770-BB1A-21455422E4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/>
      <dgm:spPr/>
      <dgm:t>
        <a:bodyPr/>
        <a:lstStyle/>
        <a:p>
          <a:r>
            <a:rPr lang="en-US" dirty="0"/>
            <a:t>Computed Cust Age</a:t>
          </a:r>
        </a:p>
      </dgm: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/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/>
        </a:p>
      </dgm:t>
    </dgm:pt>
    <dgm:pt modelId="{EFF2750D-B4B3-474C-8B62-8B638DC31F7E}">
      <dgm:prSet phldrT="[Text]"/>
      <dgm:spPr/>
      <dgm:t>
        <a:bodyPr/>
        <a:lstStyle/>
        <a:p>
          <a:endParaRPr lang="en-US" dirty="0">
            <a:latin typeface="Cambria" panose="02040503050406030204" pitchFamily="18" charset="0"/>
          </a:endParaRPr>
        </a:p>
      </dgm: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/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/>
        </a:p>
      </dgm:t>
    </dgm:pt>
    <dgm:pt modelId="{3929B1E1-4BC4-4C73-ABE8-27CEF96A3652}">
      <dgm:prSet phldrT="[Text]"/>
      <dgm:spPr/>
      <dgm:t>
        <a:bodyPr/>
        <a:lstStyle/>
        <a:p>
          <a:r>
            <a:rPr lang="en-US" dirty="0"/>
            <a:t>Computed Member Since</a:t>
          </a:r>
        </a:p>
      </dgm: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/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/>
        </a:p>
      </dgm:t>
    </dgm:pt>
    <dgm:pt modelId="{99E0600D-9954-43F4-8926-13B8777FAAA1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</a:rPr>
            <a:t> ALTER TABLE [</a:t>
          </a:r>
          <a:r>
            <a:rPr lang="en-US" dirty="0" err="1">
              <a:latin typeface="Cambria" panose="02040503050406030204" pitchFamily="18" charset="0"/>
            </a:rPr>
            <a:t>dbo</a:t>
          </a:r>
          <a:r>
            <a:rPr lang="en-US" dirty="0">
              <a:latin typeface="Cambria" panose="02040503050406030204" pitchFamily="18" charset="0"/>
            </a:rPr>
            <a:t>].[</a:t>
          </a:r>
          <a:r>
            <a:rPr lang="en-US" dirty="0" smtClean="0">
              <a:latin typeface="Cambria" panose="02040503050406030204" pitchFamily="18" charset="0"/>
            </a:rPr>
            <a:t>Customers]                               ADD [</a:t>
          </a:r>
          <a:r>
            <a:rPr lang="en-US" dirty="0" err="1" smtClean="0">
              <a:latin typeface="Cambria" panose="02040503050406030204" pitchFamily="18" charset="0"/>
            </a:rPr>
            <a:t>MemberTimeInYears</a:t>
          </a:r>
          <a:r>
            <a:rPr lang="en-US" dirty="0" smtClean="0">
              <a:latin typeface="Cambria" panose="02040503050406030204" pitchFamily="18" charset="0"/>
            </a:rPr>
            <a:t>] AS DATEDIFF(</a:t>
          </a:r>
          <a:r>
            <a:rPr lang="en-US" dirty="0" err="1" smtClean="0">
              <a:latin typeface="Cambria" panose="02040503050406030204" pitchFamily="18" charset="0"/>
            </a:rPr>
            <a:t>hour,MemberSince,GETDATE</a:t>
          </a:r>
          <a:r>
            <a:rPr lang="en-US" dirty="0" smtClean="0">
              <a:latin typeface="Cambria" panose="02040503050406030204" pitchFamily="18" charset="0"/>
            </a:rPr>
            <a:t>())/8766</a:t>
          </a:r>
          <a:endParaRPr lang="en-US" dirty="0">
            <a:latin typeface="Cambria" panose="02040503050406030204" pitchFamily="18" charset="0"/>
          </a:endParaRPr>
        </a:p>
      </dgm: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/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/>
        </a:p>
      </dgm:t>
    </dgm:pt>
    <dgm:pt modelId="{E74DF476-DB45-4F71-ADB8-926D439D2DDD}">
      <dgm:prSet/>
      <dgm:spPr/>
      <dgm:t>
        <a:bodyPr/>
        <a:lstStyle/>
        <a:p>
          <a:r>
            <a:rPr lang="en-US" dirty="0">
              <a:latin typeface="Cambria" panose="02040503050406030204" pitchFamily="18" charset="0"/>
            </a:rPr>
            <a:t>ALTER TABLE [dbo].[</a:t>
          </a:r>
          <a:r>
            <a:rPr lang="en-US" dirty="0" smtClean="0">
              <a:latin typeface="Cambria" panose="02040503050406030204" pitchFamily="18" charset="0"/>
            </a:rPr>
            <a:t>Customers]                              ADD [Age] AS DATEDIFF(</a:t>
          </a:r>
          <a:r>
            <a:rPr lang="en-US" dirty="0" err="1" smtClean="0">
              <a:latin typeface="Cambria" panose="02040503050406030204" pitchFamily="18" charset="0"/>
            </a:rPr>
            <a:t>hour,DOB,GETDATE</a:t>
          </a:r>
          <a:r>
            <a:rPr lang="en-US" dirty="0" smtClean="0">
              <a:latin typeface="Cambria" panose="02040503050406030204" pitchFamily="18" charset="0"/>
            </a:rPr>
            <a:t>())/8766</a:t>
          </a:r>
          <a:endParaRPr lang="en-US" dirty="0">
            <a:latin typeface="Cambria" panose="02040503050406030204" pitchFamily="18" charset="0"/>
          </a:endParaRPr>
        </a:p>
      </dgm:t>
    </dgm:pt>
    <dgm:pt modelId="{1E65190E-ED4B-4542-BBD7-7DDA559AF16D}" type="parTrans" cxnId="{21D32F59-5427-4C3C-A0C3-B35F9723315E}">
      <dgm:prSet/>
      <dgm:spPr/>
      <dgm:t>
        <a:bodyPr/>
        <a:lstStyle/>
        <a:p>
          <a:endParaRPr lang="en-US"/>
        </a:p>
      </dgm:t>
    </dgm:pt>
    <dgm:pt modelId="{2B30FF27-1F41-4CA4-8CD5-8046C530B91C}" type="sibTrans" cxnId="{21D32F59-5427-4C3C-A0C3-B35F9723315E}">
      <dgm:prSet/>
      <dgm:spPr/>
      <dgm:t>
        <a:bodyPr/>
        <a:lstStyle/>
        <a:p>
          <a:endParaRPr lang="en-US"/>
        </a:p>
      </dgm:t>
    </dgm:pt>
    <dgm:pt modelId="{E6A445EE-D086-4B01-B491-D67950A5A065}" type="pres">
      <dgm:prSet presAssocID="{3F442EA2-39BA-4C9A-AD59-755D4917D53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3A9625-D3EB-4CA1-AB05-34452283708A}" type="pres">
      <dgm:prSet presAssocID="{4DF9FE7B-F642-4898-A360-D4E3814E1A3D}" presName="parentLin" presStyleCnt="0"/>
      <dgm:spPr/>
    </dgm:pt>
    <dgm:pt modelId="{7E290D25-335D-4339-A8E8-B036E46B5EB5}" type="pres">
      <dgm:prSet presAssocID="{4DF9FE7B-F642-4898-A360-D4E3814E1A3D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674922F1-7266-4681-AD4F-1C618A5FFF23}" type="pres">
      <dgm:prSet presAssocID="{4DF9FE7B-F642-4898-A360-D4E3814E1A3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29850-0672-4B77-B5DE-2E1563038631}" type="pres">
      <dgm:prSet presAssocID="{4DF9FE7B-F642-4898-A360-D4E3814E1A3D}" presName="negativeSpace" presStyleCnt="0"/>
      <dgm:spPr/>
    </dgm:pt>
    <dgm:pt modelId="{80259B02-529C-422B-91BE-D70198BA9F6C}" type="pres">
      <dgm:prSet presAssocID="{4DF9FE7B-F642-4898-A360-D4E3814E1A3D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3EFB4E-D3DB-42E1-82AC-148F7D29254F}" type="pres">
      <dgm:prSet presAssocID="{43C18EFF-81FC-4D70-8C6B-E95FF3730413}" presName="spaceBetweenRectangles" presStyleCnt="0"/>
      <dgm:spPr/>
    </dgm:pt>
    <dgm:pt modelId="{07AC1C38-F728-4390-9C76-57A49ED97DBB}" type="pres">
      <dgm:prSet presAssocID="{3929B1E1-4BC4-4C73-ABE8-27CEF96A3652}" presName="parentLin" presStyleCnt="0"/>
      <dgm:spPr/>
    </dgm:pt>
    <dgm:pt modelId="{D0037F0D-DB9A-4BA4-97B4-D939B26E14DA}" type="pres">
      <dgm:prSet presAssocID="{3929B1E1-4BC4-4C73-ABE8-27CEF96A365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21EEBBE2-729F-4D85-8CAE-C2B30FF126D2}" type="pres">
      <dgm:prSet presAssocID="{3929B1E1-4BC4-4C73-ABE8-27CEF96A3652}" presName="parentText" presStyleLbl="node1" presStyleIdx="1" presStyleCnt="2" custLinFactNeighborX="3580" custLinFactNeighborY="830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B3FAF-C320-430D-84D4-71BA6D1761D1}" type="pres">
      <dgm:prSet presAssocID="{3929B1E1-4BC4-4C73-ABE8-27CEF96A3652}" presName="negativeSpace" presStyleCnt="0"/>
      <dgm:spPr/>
    </dgm:pt>
    <dgm:pt modelId="{5282638F-EFF2-4770-BB1A-21455422E45D}" type="pres">
      <dgm:prSet presAssocID="{3929B1E1-4BC4-4C73-ABE8-27CEF96A3652}" presName="childText" presStyleLbl="conFgAcc1" presStyleIdx="1" presStyleCnt="2" custLinFactY="12335" custLinFactNeighborX="-346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2062DB-D85A-4F7D-9558-C6EAE3218588}" type="presOf" srcId="{E74DF476-DB45-4F71-ADB8-926D439D2DDD}" destId="{80259B02-529C-422B-91BE-D70198BA9F6C}" srcOrd="0" destOrd="1" presId="urn:microsoft.com/office/officeart/2005/8/layout/list1"/>
    <dgm:cxn modelId="{16586925-DFA1-4C18-930B-984F98459C1B}" type="presOf" srcId="{3929B1E1-4BC4-4C73-ABE8-27CEF96A3652}" destId="{D0037F0D-DB9A-4BA4-97B4-D939B26E14DA}" srcOrd="0" destOrd="0" presId="urn:microsoft.com/office/officeart/2005/8/layout/list1"/>
    <dgm:cxn modelId="{7C264BBB-7CE8-4C0F-BC65-169BD5E09CC2}" type="presOf" srcId="{3929B1E1-4BC4-4C73-ABE8-27CEF96A3652}" destId="{21EEBBE2-729F-4D85-8CAE-C2B30FF126D2}" srcOrd="1" destOrd="0" presId="urn:microsoft.com/office/officeart/2005/8/layout/list1"/>
    <dgm:cxn modelId="{21D32F59-5427-4C3C-A0C3-B35F9723315E}" srcId="{4DF9FE7B-F642-4898-A360-D4E3814E1A3D}" destId="{E74DF476-DB45-4F71-ADB8-926D439D2DDD}" srcOrd="1" destOrd="0" parTransId="{1E65190E-ED4B-4542-BBD7-7DDA559AF16D}" sibTransId="{2B30FF27-1F41-4CA4-8CD5-8046C530B91C}"/>
    <dgm:cxn modelId="{FA163BC6-9A00-4D0A-96C8-3115E44F569A}" type="presOf" srcId="{4DF9FE7B-F642-4898-A360-D4E3814E1A3D}" destId="{674922F1-7266-4681-AD4F-1C618A5FFF23}" srcOrd="1" destOrd="0" presId="urn:microsoft.com/office/officeart/2005/8/layout/list1"/>
    <dgm:cxn modelId="{2F047B70-4555-4908-9152-D809F78F4B19}" type="presOf" srcId="{99E0600D-9954-43F4-8926-13B8777FAAA1}" destId="{5282638F-EFF2-4770-BB1A-21455422E45D}" srcOrd="0" destOrd="0" presId="urn:microsoft.com/office/officeart/2005/8/layout/list1"/>
    <dgm:cxn modelId="{68223E70-63BB-4C64-80CE-D8D03671AE94}" type="presOf" srcId="{EFF2750D-B4B3-474C-8B62-8B638DC31F7E}" destId="{80259B02-529C-422B-91BE-D70198BA9F6C}" srcOrd="0" destOrd="0" presId="urn:microsoft.com/office/officeart/2005/8/layout/list1"/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08E03523-0F12-45EC-B49B-2654FC40DC83}" type="presOf" srcId="{4DF9FE7B-F642-4898-A360-D4E3814E1A3D}" destId="{7E290D25-335D-4339-A8E8-B036E46B5EB5}" srcOrd="0" destOrd="0" presId="urn:microsoft.com/office/officeart/2005/8/layout/list1"/>
    <dgm:cxn modelId="{584FC831-2BA2-4B86-9174-D0199868C4F3}" type="presOf" srcId="{3F442EA2-39BA-4C9A-AD59-755D4917D532}" destId="{E6A445EE-D086-4B01-B491-D67950A5A065}" srcOrd="0" destOrd="0" presId="urn:microsoft.com/office/officeart/2005/8/layout/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1EECFD4D-1A5C-466B-9E84-79C9AF2F4DD5}" type="presParOf" srcId="{E6A445EE-D086-4B01-B491-D67950A5A065}" destId="{6D3A9625-D3EB-4CA1-AB05-34452283708A}" srcOrd="0" destOrd="0" presId="urn:microsoft.com/office/officeart/2005/8/layout/list1"/>
    <dgm:cxn modelId="{A8915C67-4D02-40F3-A318-58F6EE8C9491}" type="presParOf" srcId="{6D3A9625-D3EB-4CA1-AB05-34452283708A}" destId="{7E290D25-335D-4339-A8E8-B036E46B5EB5}" srcOrd="0" destOrd="0" presId="urn:microsoft.com/office/officeart/2005/8/layout/list1"/>
    <dgm:cxn modelId="{6D4B5896-E207-4B90-A38F-66062982D357}" type="presParOf" srcId="{6D3A9625-D3EB-4CA1-AB05-34452283708A}" destId="{674922F1-7266-4681-AD4F-1C618A5FFF23}" srcOrd="1" destOrd="0" presId="urn:microsoft.com/office/officeart/2005/8/layout/list1"/>
    <dgm:cxn modelId="{7CD33202-82D2-4E9D-ABD0-F97620AB06DA}" type="presParOf" srcId="{E6A445EE-D086-4B01-B491-D67950A5A065}" destId="{96C29850-0672-4B77-B5DE-2E1563038631}" srcOrd="1" destOrd="0" presId="urn:microsoft.com/office/officeart/2005/8/layout/list1"/>
    <dgm:cxn modelId="{217E8467-8E82-40E5-8EC9-4E79466ECB90}" type="presParOf" srcId="{E6A445EE-D086-4B01-B491-D67950A5A065}" destId="{80259B02-529C-422B-91BE-D70198BA9F6C}" srcOrd="2" destOrd="0" presId="urn:microsoft.com/office/officeart/2005/8/layout/list1"/>
    <dgm:cxn modelId="{3EE5F3AA-7B02-4439-AF37-6B0F9F60AB15}" type="presParOf" srcId="{E6A445EE-D086-4B01-B491-D67950A5A065}" destId="{E53EFB4E-D3DB-42E1-82AC-148F7D29254F}" srcOrd="3" destOrd="0" presId="urn:microsoft.com/office/officeart/2005/8/layout/list1"/>
    <dgm:cxn modelId="{1124628D-BB9D-4AE1-A7BA-523DF4316205}" type="presParOf" srcId="{E6A445EE-D086-4B01-B491-D67950A5A065}" destId="{07AC1C38-F728-4390-9C76-57A49ED97DBB}" srcOrd="4" destOrd="0" presId="urn:microsoft.com/office/officeart/2005/8/layout/list1"/>
    <dgm:cxn modelId="{1CF7E024-C76C-4C2D-98D6-F71D45E4F40E}" type="presParOf" srcId="{07AC1C38-F728-4390-9C76-57A49ED97DBB}" destId="{D0037F0D-DB9A-4BA4-97B4-D939B26E14DA}" srcOrd="0" destOrd="0" presId="urn:microsoft.com/office/officeart/2005/8/layout/list1"/>
    <dgm:cxn modelId="{D7735EAB-85F0-4214-AD3C-C89B03A41315}" type="presParOf" srcId="{07AC1C38-F728-4390-9C76-57A49ED97DBB}" destId="{21EEBBE2-729F-4D85-8CAE-C2B30FF126D2}" srcOrd="1" destOrd="0" presId="urn:microsoft.com/office/officeart/2005/8/layout/list1"/>
    <dgm:cxn modelId="{B2844138-DF5E-4746-8CA6-59DC1F289E48}" type="presParOf" srcId="{E6A445EE-D086-4B01-B491-D67950A5A065}" destId="{AACB3FAF-C320-430D-84D4-71BA6D1761D1}" srcOrd="5" destOrd="0" presId="urn:microsoft.com/office/officeart/2005/8/layout/list1"/>
    <dgm:cxn modelId="{4B8BA9EF-D400-4419-B597-7D761B2283AA}" type="presParOf" srcId="{E6A445EE-D086-4B01-B491-D67950A5A065}" destId="{5282638F-EFF2-4770-BB1A-21455422E4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0D2B2D-6095-4FDD-A9C6-84D8FB8779FB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A38523-AF95-4341-AE78-E33D9B0E498A}">
      <dgm:prSet phldrT="[Text]" custT="1"/>
      <dgm:spPr/>
      <dgm:t>
        <a:bodyPr/>
        <a:lstStyle/>
        <a:p>
          <a:r>
            <a:rPr lang="en-US" sz="2200" dirty="0" smtClean="0">
              <a:latin typeface="Cambria" panose="02040503050406030204" pitchFamily="18" charset="0"/>
            </a:rPr>
            <a:t>Event Organizer</a:t>
          </a:r>
          <a:endParaRPr lang="en-US" sz="2200" dirty="0">
            <a:latin typeface="Cambria" panose="02040503050406030204" pitchFamily="18" charset="0"/>
          </a:endParaRPr>
        </a:p>
      </dgm:t>
    </dgm:pt>
    <dgm:pt modelId="{DFB05C9F-1D89-4177-900D-B5AE26230D8F}" type="parTrans" cxnId="{40615B79-8985-432D-8B68-9EC304EE5F2D}">
      <dgm:prSet/>
      <dgm:spPr/>
      <dgm:t>
        <a:bodyPr/>
        <a:lstStyle/>
        <a:p>
          <a:endParaRPr lang="en-US"/>
        </a:p>
      </dgm:t>
    </dgm:pt>
    <dgm:pt modelId="{90522615-F61E-49A2-AF68-BF09C0C0A612}" type="sibTrans" cxnId="{40615B79-8985-432D-8B68-9EC304EE5F2D}">
      <dgm:prSet/>
      <dgm:spPr/>
      <dgm:t>
        <a:bodyPr/>
        <a:lstStyle/>
        <a:p>
          <a:endParaRPr lang="en-US"/>
        </a:p>
      </dgm:t>
    </dgm:pt>
    <dgm:pt modelId="{DBD19E86-BA73-405E-97DE-C48EF5273B25}">
      <dgm:prSet phldrT="[Text]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</a:rPr>
            <a:t>Address</a:t>
          </a:r>
        </a:p>
      </dgm:t>
    </dgm:pt>
    <dgm:pt modelId="{450D71A9-0039-46DD-A179-F7ADED06B877}" type="parTrans" cxnId="{A3316E82-C71A-4A75-AB2C-1A0952348C6B}">
      <dgm:prSet/>
      <dgm:spPr/>
      <dgm:t>
        <a:bodyPr/>
        <a:lstStyle/>
        <a:p>
          <a:endParaRPr lang="en-US"/>
        </a:p>
      </dgm:t>
    </dgm:pt>
    <dgm:pt modelId="{BB348D78-FF27-4416-AF1D-58BE2F248C23}" type="sibTrans" cxnId="{A3316E82-C71A-4A75-AB2C-1A0952348C6B}">
      <dgm:prSet/>
      <dgm:spPr/>
      <dgm:t>
        <a:bodyPr/>
        <a:lstStyle/>
        <a:p>
          <a:endParaRPr lang="en-US"/>
        </a:p>
      </dgm:t>
    </dgm:pt>
    <dgm:pt modelId="{8A927446-F320-413B-BE02-D6F547B13200}">
      <dgm:prSet phldrT="[Text]"/>
      <dgm:spPr>
        <a:solidFill>
          <a:schemeClr val="accent6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</a:rPr>
            <a:t>Cities</a:t>
          </a:r>
        </a:p>
      </dgm:t>
    </dgm:pt>
    <dgm:pt modelId="{B14EEC18-B574-47EE-A8F4-82277BF23859}" type="parTrans" cxnId="{A55A3A66-D47A-473D-B46D-23471F4E2ABB}">
      <dgm:prSet/>
      <dgm:spPr/>
      <dgm:t>
        <a:bodyPr/>
        <a:lstStyle/>
        <a:p>
          <a:endParaRPr lang="en-US"/>
        </a:p>
      </dgm:t>
    </dgm:pt>
    <dgm:pt modelId="{0668D1C1-2C74-43B9-B398-4A87459B829E}" type="sibTrans" cxnId="{A55A3A66-D47A-473D-B46D-23471F4E2ABB}">
      <dgm:prSet/>
      <dgm:spPr/>
      <dgm:t>
        <a:bodyPr/>
        <a:lstStyle/>
        <a:p>
          <a:endParaRPr lang="en-US"/>
        </a:p>
      </dgm:t>
    </dgm:pt>
    <dgm:pt modelId="{348BAEFC-2C03-4834-89EE-F81290A7E220}" type="pres">
      <dgm:prSet presAssocID="{5E0D2B2D-6095-4FDD-A9C6-84D8FB8779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BCA430-CC5F-40D4-AE99-E91BDE59C242}" type="pres">
      <dgm:prSet presAssocID="{04A38523-AF95-4341-AE78-E33D9B0E498A}" presName="Name5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39FDD5-0493-428E-AE2C-1896F563BD1F}" type="pres">
      <dgm:prSet presAssocID="{90522615-F61E-49A2-AF68-BF09C0C0A612}" presName="space" presStyleCnt="0"/>
      <dgm:spPr/>
    </dgm:pt>
    <dgm:pt modelId="{120FC164-DA23-4AFD-86CF-4464E43F3223}" type="pres">
      <dgm:prSet presAssocID="{DBD19E86-BA73-405E-97DE-C48EF5273B25}" presName="Name5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4B423C-5C4D-4415-A691-1412B879E7E0}" type="pres">
      <dgm:prSet presAssocID="{BB348D78-FF27-4416-AF1D-58BE2F248C23}" presName="space" presStyleCnt="0"/>
      <dgm:spPr/>
    </dgm:pt>
    <dgm:pt modelId="{DA02A171-CE1C-4E2C-89B5-CDE24F4824E2}" type="pres">
      <dgm:prSet presAssocID="{8A927446-F320-413B-BE02-D6F547B13200}" presName="Name5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5A3A66-D47A-473D-B46D-23471F4E2ABB}" srcId="{5E0D2B2D-6095-4FDD-A9C6-84D8FB8779FB}" destId="{8A927446-F320-413B-BE02-D6F547B13200}" srcOrd="2" destOrd="0" parTransId="{B14EEC18-B574-47EE-A8F4-82277BF23859}" sibTransId="{0668D1C1-2C74-43B9-B398-4A87459B829E}"/>
    <dgm:cxn modelId="{10E378B1-240D-4D96-BA61-2ACAA6343F9C}" type="presOf" srcId="{5E0D2B2D-6095-4FDD-A9C6-84D8FB8779FB}" destId="{348BAEFC-2C03-4834-89EE-F81290A7E220}" srcOrd="0" destOrd="0" presId="urn:microsoft.com/office/officeart/2005/8/layout/venn3"/>
    <dgm:cxn modelId="{4AF1A239-756D-4944-AF35-D9813C5C669F}" type="presOf" srcId="{8A927446-F320-413B-BE02-D6F547B13200}" destId="{DA02A171-CE1C-4E2C-89B5-CDE24F4824E2}" srcOrd="0" destOrd="0" presId="urn:microsoft.com/office/officeart/2005/8/layout/venn3"/>
    <dgm:cxn modelId="{40615B79-8985-432D-8B68-9EC304EE5F2D}" srcId="{5E0D2B2D-6095-4FDD-A9C6-84D8FB8779FB}" destId="{04A38523-AF95-4341-AE78-E33D9B0E498A}" srcOrd="0" destOrd="0" parTransId="{DFB05C9F-1D89-4177-900D-B5AE26230D8F}" sibTransId="{90522615-F61E-49A2-AF68-BF09C0C0A612}"/>
    <dgm:cxn modelId="{D7622E49-6DA0-4DEA-84F3-D0673851C531}" type="presOf" srcId="{DBD19E86-BA73-405E-97DE-C48EF5273B25}" destId="{120FC164-DA23-4AFD-86CF-4464E43F3223}" srcOrd="0" destOrd="0" presId="urn:microsoft.com/office/officeart/2005/8/layout/venn3"/>
    <dgm:cxn modelId="{A3316E82-C71A-4A75-AB2C-1A0952348C6B}" srcId="{5E0D2B2D-6095-4FDD-A9C6-84D8FB8779FB}" destId="{DBD19E86-BA73-405E-97DE-C48EF5273B25}" srcOrd="1" destOrd="0" parTransId="{450D71A9-0039-46DD-A179-F7ADED06B877}" sibTransId="{BB348D78-FF27-4416-AF1D-58BE2F248C23}"/>
    <dgm:cxn modelId="{C8CDAFC8-C100-4B13-8AF0-A8FBE6BEB865}" type="presOf" srcId="{04A38523-AF95-4341-AE78-E33D9B0E498A}" destId="{ADBCA430-CC5F-40D4-AE99-E91BDE59C242}" srcOrd="0" destOrd="0" presId="urn:microsoft.com/office/officeart/2005/8/layout/venn3"/>
    <dgm:cxn modelId="{C240D348-FEF2-4D16-926A-DF1777A3BFB7}" type="presParOf" srcId="{348BAEFC-2C03-4834-89EE-F81290A7E220}" destId="{ADBCA430-CC5F-40D4-AE99-E91BDE59C242}" srcOrd="0" destOrd="0" presId="urn:microsoft.com/office/officeart/2005/8/layout/venn3"/>
    <dgm:cxn modelId="{416F1491-8FE2-4C27-9487-FA047947EEF7}" type="presParOf" srcId="{348BAEFC-2C03-4834-89EE-F81290A7E220}" destId="{D039FDD5-0493-428E-AE2C-1896F563BD1F}" srcOrd="1" destOrd="0" presId="urn:microsoft.com/office/officeart/2005/8/layout/venn3"/>
    <dgm:cxn modelId="{D534D05E-D5A7-4980-937B-0929EAE3FB6A}" type="presParOf" srcId="{348BAEFC-2C03-4834-89EE-F81290A7E220}" destId="{120FC164-DA23-4AFD-86CF-4464E43F3223}" srcOrd="2" destOrd="0" presId="urn:microsoft.com/office/officeart/2005/8/layout/venn3"/>
    <dgm:cxn modelId="{CAD1F0C2-C1B7-4E34-ACE3-A579C079B891}" type="presParOf" srcId="{348BAEFC-2C03-4834-89EE-F81290A7E220}" destId="{954B423C-5C4D-4415-A691-1412B879E7E0}" srcOrd="3" destOrd="0" presId="urn:microsoft.com/office/officeart/2005/8/layout/venn3"/>
    <dgm:cxn modelId="{5FC611CE-4A6D-43EE-BA0A-976068537968}" type="presParOf" srcId="{348BAEFC-2C03-4834-89EE-F81290A7E220}" destId="{DA02A171-CE1C-4E2C-89B5-CDE24F4824E2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0D2B2D-6095-4FDD-A9C6-84D8FB8779FB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A38523-AF95-4341-AE78-E33D9B0E498A}">
      <dgm:prSet phldrT="[Text]" custT="1"/>
      <dgm:spPr>
        <a:solidFill>
          <a:srgbClr val="FF9999">
            <a:alpha val="50000"/>
          </a:srgbClr>
        </a:solidFill>
      </dgm:spPr>
      <dgm:t>
        <a:bodyPr/>
        <a:lstStyle/>
        <a:p>
          <a:r>
            <a:rPr lang="en-US" sz="1800" dirty="0">
              <a:latin typeface="Cambria" panose="02040503050406030204" pitchFamily="18" charset="0"/>
            </a:rPr>
            <a:t>Hotel</a:t>
          </a:r>
        </a:p>
      </dgm:t>
    </dgm:pt>
    <dgm:pt modelId="{DFB05C9F-1D89-4177-900D-B5AE26230D8F}" type="parTrans" cxnId="{40615B79-8985-432D-8B68-9EC304EE5F2D}">
      <dgm:prSet/>
      <dgm:spPr/>
      <dgm:t>
        <a:bodyPr/>
        <a:lstStyle/>
        <a:p>
          <a:endParaRPr lang="en-US"/>
        </a:p>
      </dgm:t>
    </dgm:pt>
    <dgm:pt modelId="{90522615-F61E-49A2-AF68-BF09C0C0A612}" type="sibTrans" cxnId="{40615B79-8985-432D-8B68-9EC304EE5F2D}">
      <dgm:prSet/>
      <dgm:spPr/>
      <dgm:t>
        <a:bodyPr/>
        <a:lstStyle/>
        <a:p>
          <a:endParaRPr lang="en-US"/>
        </a:p>
      </dgm:t>
    </dgm:pt>
    <dgm:pt modelId="{DBD19E86-BA73-405E-97DE-C48EF5273B25}">
      <dgm:prSet phldrT="[Text]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</a:rPr>
            <a:t>Room</a:t>
          </a:r>
        </a:p>
      </dgm:t>
    </dgm:pt>
    <dgm:pt modelId="{450D71A9-0039-46DD-A179-F7ADED06B877}" type="parTrans" cxnId="{A3316E82-C71A-4A75-AB2C-1A0952348C6B}">
      <dgm:prSet/>
      <dgm:spPr/>
      <dgm:t>
        <a:bodyPr/>
        <a:lstStyle/>
        <a:p>
          <a:endParaRPr lang="en-US"/>
        </a:p>
      </dgm:t>
    </dgm:pt>
    <dgm:pt modelId="{BB348D78-FF27-4416-AF1D-58BE2F248C23}" type="sibTrans" cxnId="{A3316E82-C71A-4A75-AB2C-1A0952348C6B}">
      <dgm:prSet/>
      <dgm:spPr/>
      <dgm:t>
        <a:bodyPr/>
        <a:lstStyle/>
        <a:p>
          <a:endParaRPr lang="en-US"/>
        </a:p>
      </dgm:t>
    </dgm:pt>
    <dgm:pt modelId="{8A927446-F320-413B-BE02-D6F547B13200}">
      <dgm:prSet phldrT="[Text]"/>
      <dgm:spPr>
        <a:solidFill>
          <a:schemeClr val="accent4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en-US" dirty="0">
              <a:latin typeface="Cambria" panose="02040503050406030204" pitchFamily="18" charset="0"/>
            </a:rPr>
            <a:t>Bookings</a:t>
          </a:r>
        </a:p>
      </dgm:t>
    </dgm:pt>
    <dgm:pt modelId="{B14EEC18-B574-47EE-A8F4-82277BF23859}" type="parTrans" cxnId="{A55A3A66-D47A-473D-B46D-23471F4E2ABB}">
      <dgm:prSet/>
      <dgm:spPr/>
      <dgm:t>
        <a:bodyPr/>
        <a:lstStyle/>
        <a:p>
          <a:endParaRPr lang="en-US"/>
        </a:p>
      </dgm:t>
    </dgm:pt>
    <dgm:pt modelId="{0668D1C1-2C74-43B9-B398-4A87459B829E}" type="sibTrans" cxnId="{A55A3A66-D47A-473D-B46D-23471F4E2ABB}">
      <dgm:prSet/>
      <dgm:spPr/>
      <dgm:t>
        <a:bodyPr/>
        <a:lstStyle/>
        <a:p>
          <a:endParaRPr lang="en-US"/>
        </a:p>
      </dgm:t>
    </dgm:pt>
    <dgm:pt modelId="{EEF01906-121F-3440-9EB7-1FA0C1A35D47}">
      <dgm:prSet/>
      <dgm:spPr/>
      <dgm:t>
        <a:bodyPr/>
        <a:lstStyle/>
        <a:p>
          <a:r>
            <a:rPr lang="en-US" dirty="0" smtClean="0"/>
            <a:t>Address</a:t>
          </a:r>
          <a:endParaRPr lang="en-US" dirty="0"/>
        </a:p>
      </dgm:t>
    </dgm:pt>
    <dgm:pt modelId="{A8F8AF61-99F2-DD48-B915-6875C9F1BBBE}" type="parTrans" cxnId="{45BE2F67-66A3-3543-B75B-5B9AA4D9E395}">
      <dgm:prSet/>
      <dgm:spPr/>
      <dgm:t>
        <a:bodyPr/>
        <a:lstStyle/>
        <a:p>
          <a:endParaRPr lang="en-US"/>
        </a:p>
      </dgm:t>
    </dgm:pt>
    <dgm:pt modelId="{A0C245EB-DB55-F845-81DF-BF2BB9209CDB}" type="sibTrans" cxnId="{45BE2F67-66A3-3543-B75B-5B9AA4D9E395}">
      <dgm:prSet/>
      <dgm:spPr/>
      <dgm:t>
        <a:bodyPr/>
        <a:lstStyle/>
        <a:p>
          <a:endParaRPr lang="en-US"/>
        </a:p>
      </dgm:t>
    </dgm:pt>
    <dgm:pt modelId="{348BAEFC-2C03-4834-89EE-F81290A7E220}" type="pres">
      <dgm:prSet presAssocID="{5E0D2B2D-6095-4FDD-A9C6-84D8FB8779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47C5BF-9F5B-5748-BA07-8F9AB2E9A000}" type="pres">
      <dgm:prSet presAssocID="{EEF01906-121F-3440-9EB7-1FA0C1A35D47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DC052-562F-0940-A06C-0BB7654F666F}" type="pres">
      <dgm:prSet presAssocID="{A0C245EB-DB55-F845-81DF-BF2BB9209CDB}" presName="space" presStyleCnt="0"/>
      <dgm:spPr/>
    </dgm:pt>
    <dgm:pt modelId="{ADBCA430-CC5F-40D4-AE99-E91BDE59C242}" type="pres">
      <dgm:prSet presAssocID="{04A38523-AF95-4341-AE78-E33D9B0E498A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39FDD5-0493-428E-AE2C-1896F563BD1F}" type="pres">
      <dgm:prSet presAssocID="{90522615-F61E-49A2-AF68-BF09C0C0A612}" presName="space" presStyleCnt="0"/>
      <dgm:spPr/>
    </dgm:pt>
    <dgm:pt modelId="{120FC164-DA23-4AFD-86CF-4464E43F3223}" type="pres">
      <dgm:prSet presAssocID="{DBD19E86-BA73-405E-97DE-C48EF5273B25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4B423C-5C4D-4415-A691-1412B879E7E0}" type="pres">
      <dgm:prSet presAssocID="{BB348D78-FF27-4416-AF1D-58BE2F248C23}" presName="space" presStyleCnt="0"/>
      <dgm:spPr/>
    </dgm:pt>
    <dgm:pt modelId="{DA02A171-CE1C-4E2C-89B5-CDE24F4824E2}" type="pres">
      <dgm:prSet presAssocID="{8A927446-F320-413B-BE02-D6F547B13200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BE2F67-66A3-3543-B75B-5B9AA4D9E395}" srcId="{5E0D2B2D-6095-4FDD-A9C6-84D8FB8779FB}" destId="{EEF01906-121F-3440-9EB7-1FA0C1A35D47}" srcOrd="0" destOrd="0" parTransId="{A8F8AF61-99F2-DD48-B915-6875C9F1BBBE}" sibTransId="{A0C245EB-DB55-F845-81DF-BF2BB9209CDB}"/>
    <dgm:cxn modelId="{A3316E82-C71A-4A75-AB2C-1A0952348C6B}" srcId="{5E0D2B2D-6095-4FDD-A9C6-84D8FB8779FB}" destId="{DBD19E86-BA73-405E-97DE-C48EF5273B25}" srcOrd="2" destOrd="0" parTransId="{450D71A9-0039-46DD-A179-F7ADED06B877}" sibTransId="{BB348D78-FF27-4416-AF1D-58BE2F248C23}"/>
    <dgm:cxn modelId="{A55A3A66-D47A-473D-B46D-23471F4E2ABB}" srcId="{5E0D2B2D-6095-4FDD-A9C6-84D8FB8779FB}" destId="{8A927446-F320-413B-BE02-D6F547B13200}" srcOrd="3" destOrd="0" parTransId="{B14EEC18-B574-47EE-A8F4-82277BF23859}" sibTransId="{0668D1C1-2C74-43B9-B398-4A87459B829E}"/>
    <dgm:cxn modelId="{D9EE0728-955A-2F45-A63A-D1C83E885986}" type="presOf" srcId="{EEF01906-121F-3440-9EB7-1FA0C1A35D47}" destId="{5A47C5BF-9F5B-5748-BA07-8F9AB2E9A000}" srcOrd="0" destOrd="0" presId="urn:microsoft.com/office/officeart/2005/8/layout/venn3"/>
    <dgm:cxn modelId="{606F5329-A20C-9742-89D8-10EE2A7A927F}" type="presOf" srcId="{04A38523-AF95-4341-AE78-E33D9B0E498A}" destId="{ADBCA430-CC5F-40D4-AE99-E91BDE59C242}" srcOrd="0" destOrd="0" presId="urn:microsoft.com/office/officeart/2005/8/layout/venn3"/>
    <dgm:cxn modelId="{10E378B1-240D-4D96-BA61-2ACAA6343F9C}" type="presOf" srcId="{5E0D2B2D-6095-4FDD-A9C6-84D8FB8779FB}" destId="{348BAEFC-2C03-4834-89EE-F81290A7E220}" srcOrd="0" destOrd="0" presId="urn:microsoft.com/office/officeart/2005/8/layout/venn3"/>
    <dgm:cxn modelId="{40615B79-8985-432D-8B68-9EC304EE5F2D}" srcId="{5E0D2B2D-6095-4FDD-A9C6-84D8FB8779FB}" destId="{04A38523-AF95-4341-AE78-E33D9B0E498A}" srcOrd="1" destOrd="0" parTransId="{DFB05C9F-1D89-4177-900D-B5AE26230D8F}" sibTransId="{90522615-F61E-49A2-AF68-BF09C0C0A612}"/>
    <dgm:cxn modelId="{AB440FA7-1834-8140-9986-26DEBCC9CC8E}" type="presOf" srcId="{8A927446-F320-413B-BE02-D6F547B13200}" destId="{DA02A171-CE1C-4E2C-89B5-CDE24F4824E2}" srcOrd="0" destOrd="0" presId="urn:microsoft.com/office/officeart/2005/8/layout/venn3"/>
    <dgm:cxn modelId="{F507E08E-FFC7-EC44-8143-9D6D5DCC2C3C}" type="presOf" srcId="{DBD19E86-BA73-405E-97DE-C48EF5273B25}" destId="{120FC164-DA23-4AFD-86CF-4464E43F3223}" srcOrd="0" destOrd="0" presId="urn:microsoft.com/office/officeart/2005/8/layout/venn3"/>
    <dgm:cxn modelId="{264C5EA4-1279-B546-98E1-B43316EC54D3}" type="presParOf" srcId="{348BAEFC-2C03-4834-89EE-F81290A7E220}" destId="{5A47C5BF-9F5B-5748-BA07-8F9AB2E9A000}" srcOrd="0" destOrd="0" presId="urn:microsoft.com/office/officeart/2005/8/layout/venn3"/>
    <dgm:cxn modelId="{B31E1505-3566-A64A-9AA8-5CAC1F5B6155}" type="presParOf" srcId="{348BAEFC-2C03-4834-89EE-F81290A7E220}" destId="{C91DC052-562F-0940-A06C-0BB7654F666F}" srcOrd="1" destOrd="0" presId="urn:microsoft.com/office/officeart/2005/8/layout/venn3"/>
    <dgm:cxn modelId="{AA43C85E-EEEE-1347-8ACA-7ED43632ED00}" type="presParOf" srcId="{348BAEFC-2C03-4834-89EE-F81290A7E220}" destId="{ADBCA430-CC5F-40D4-AE99-E91BDE59C242}" srcOrd="2" destOrd="0" presId="urn:microsoft.com/office/officeart/2005/8/layout/venn3"/>
    <dgm:cxn modelId="{A1DA0999-73B9-114B-8938-4459EC19884D}" type="presParOf" srcId="{348BAEFC-2C03-4834-89EE-F81290A7E220}" destId="{D039FDD5-0493-428E-AE2C-1896F563BD1F}" srcOrd="3" destOrd="0" presId="urn:microsoft.com/office/officeart/2005/8/layout/venn3"/>
    <dgm:cxn modelId="{DD17907C-F548-5D49-9B3E-AC2AF677E3CD}" type="presParOf" srcId="{348BAEFC-2C03-4834-89EE-F81290A7E220}" destId="{120FC164-DA23-4AFD-86CF-4464E43F3223}" srcOrd="4" destOrd="0" presId="urn:microsoft.com/office/officeart/2005/8/layout/venn3"/>
    <dgm:cxn modelId="{96E0BDE3-E034-9548-99F6-AF5CAC329658}" type="presParOf" srcId="{348BAEFC-2C03-4834-89EE-F81290A7E220}" destId="{954B423C-5C4D-4415-A691-1412B879E7E0}" srcOrd="5" destOrd="0" presId="urn:microsoft.com/office/officeart/2005/8/layout/venn3"/>
    <dgm:cxn modelId="{44279436-A65E-8E48-9280-286D308B63D5}" type="presParOf" srcId="{348BAEFC-2C03-4834-89EE-F81290A7E220}" destId="{DA02A171-CE1C-4E2C-89B5-CDE24F4824E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/>
      <dgm:spPr/>
      <dgm:t>
        <a:bodyPr/>
        <a:lstStyle/>
        <a:p>
          <a:r>
            <a:rPr lang="en-US" dirty="0" smtClean="0"/>
            <a:t>Top 20 Event Organizers and their details</a:t>
          </a:r>
          <a:endParaRPr lang="en-US" dirty="0"/>
        </a:p>
      </dgm: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/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/>
        </a:p>
      </dgm:t>
    </dgm:pt>
    <dgm:pt modelId="{EFF2750D-B4B3-474C-8B62-8B638DC31F7E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CREATE VIEW </a:t>
          </a:r>
          <a:r>
            <a:rPr lang="en-US" dirty="0" err="1" smtClean="0">
              <a:latin typeface="Cambria" panose="02040503050406030204" pitchFamily="18" charset="0"/>
            </a:rPr>
            <a:t>vw_EventOrganizerDetails</a:t>
          </a:r>
          <a:r>
            <a:rPr lang="en-US" dirty="0" smtClean="0">
              <a:latin typeface="Cambria" panose="02040503050406030204" pitchFamily="18" charset="0"/>
            </a:rPr>
            <a:t/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AS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SELECT TOP 20  </a:t>
          </a:r>
          <a:r>
            <a:rPr lang="en-US" dirty="0" err="1" smtClean="0">
              <a:latin typeface="Cambria" panose="02040503050406030204" pitchFamily="18" charset="0"/>
            </a:rPr>
            <a:t>eo</a:t>
          </a:r>
          <a:r>
            <a:rPr lang="en-US" dirty="0" smtClean="0">
              <a:latin typeface="Cambria" panose="02040503050406030204" pitchFamily="18" charset="0"/>
            </a:rPr>
            <a:t>.[</a:t>
          </a:r>
          <a:r>
            <a:rPr lang="en-US" dirty="0" err="1" smtClean="0">
              <a:latin typeface="Cambria" panose="02040503050406030204" pitchFamily="18" charset="0"/>
            </a:rPr>
            <a:t>OrganizerName</a:t>
          </a:r>
          <a:r>
            <a:rPr lang="en-US" dirty="0" smtClean="0">
              <a:latin typeface="Cambria" panose="02040503050406030204" pitchFamily="18" charset="0"/>
            </a:rPr>
            <a:t>],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      ad.[AddressLine1] AS Address,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      </a:t>
          </a:r>
          <a:r>
            <a:rPr lang="en-US" dirty="0" err="1" smtClean="0">
              <a:latin typeface="Cambria" panose="02040503050406030204" pitchFamily="18" charset="0"/>
            </a:rPr>
            <a:t>eo</a:t>
          </a:r>
          <a:r>
            <a:rPr lang="en-US" dirty="0" smtClean="0">
              <a:latin typeface="Cambria" panose="02040503050406030204" pitchFamily="18" charset="0"/>
            </a:rPr>
            <a:t>.[</a:t>
          </a:r>
          <a:r>
            <a:rPr lang="en-US" dirty="0" err="1" smtClean="0">
              <a:latin typeface="Cambria" panose="02040503050406030204" pitchFamily="18" charset="0"/>
            </a:rPr>
            <a:t>PhoneNo</a:t>
          </a:r>
          <a:r>
            <a:rPr lang="en-US" dirty="0" smtClean="0">
              <a:latin typeface="Cambria" panose="02040503050406030204" pitchFamily="18" charset="0"/>
            </a:rPr>
            <a:t>],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      ct.[</a:t>
          </a:r>
          <a:r>
            <a:rPr lang="en-US" dirty="0" err="1" smtClean="0">
              <a:latin typeface="Cambria" panose="02040503050406030204" pitchFamily="18" charset="0"/>
            </a:rPr>
            <a:t>CityName</a:t>
          </a:r>
          <a:r>
            <a:rPr lang="en-US" dirty="0" smtClean="0">
              <a:latin typeface="Cambria" panose="02040503050406030204" pitchFamily="18" charset="0"/>
            </a:rPr>
            <a:t>],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      </a:t>
          </a:r>
          <a:r>
            <a:rPr lang="en-US" dirty="0" err="1" smtClean="0">
              <a:latin typeface="Cambria" panose="02040503050406030204" pitchFamily="18" charset="0"/>
            </a:rPr>
            <a:t>eo</a:t>
          </a:r>
          <a:r>
            <a:rPr lang="en-US" dirty="0" smtClean="0">
              <a:latin typeface="Cambria" panose="02040503050406030204" pitchFamily="18" charset="0"/>
            </a:rPr>
            <a:t>.[Website]   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FROM [</a:t>
          </a:r>
          <a:r>
            <a:rPr lang="en-US" dirty="0" err="1" smtClean="0">
              <a:latin typeface="Cambria" panose="02040503050406030204" pitchFamily="18" charset="0"/>
            </a:rPr>
            <a:t>dbo</a:t>
          </a:r>
          <a:r>
            <a:rPr lang="en-US" dirty="0" smtClean="0">
              <a:latin typeface="Cambria" panose="02040503050406030204" pitchFamily="18" charset="0"/>
            </a:rPr>
            <a:t>].[</a:t>
          </a:r>
          <a:r>
            <a:rPr lang="en-US" dirty="0" err="1" smtClean="0">
              <a:latin typeface="Cambria" panose="02040503050406030204" pitchFamily="18" charset="0"/>
            </a:rPr>
            <a:t>EventOrganizer</a:t>
          </a:r>
          <a:r>
            <a:rPr lang="en-US" dirty="0" smtClean="0">
              <a:latin typeface="Cambria" panose="02040503050406030204" pitchFamily="18" charset="0"/>
            </a:rPr>
            <a:t>] AS </a:t>
          </a:r>
          <a:r>
            <a:rPr lang="en-US" dirty="0" err="1" smtClean="0">
              <a:latin typeface="Cambria" panose="02040503050406030204" pitchFamily="18" charset="0"/>
            </a:rPr>
            <a:t>eo</a:t>
          </a:r>
          <a:r>
            <a:rPr lang="en-US" dirty="0" smtClean="0">
              <a:latin typeface="Cambria" panose="02040503050406030204" pitchFamily="18" charset="0"/>
            </a:rPr>
            <a:t/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JOIN [</a:t>
          </a:r>
          <a:r>
            <a:rPr lang="en-US" dirty="0" err="1" smtClean="0">
              <a:latin typeface="Cambria" panose="02040503050406030204" pitchFamily="18" charset="0"/>
            </a:rPr>
            <a:t>dbo</a:t>
          </a:r>
          <a:r>
            <a:rPr lang="en-US" dirty="0" smtClean="0">
              <a:latin typeface="Cambria" panose="02040503050406030204" pitchFamily="18" charset="0"/>
            </a:rPr>
            <a:t>].[Address] AS ad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ON </a:t>
          </a:r>
          <a:r>
            <a:rPr lang="en-US" dirty="0" err="1" smtClean="0">
              <a:latin typeface="Cambria" panose="02040503050406030204" pitchFamily="18" charset="0"/>
            </a:rPr>
            <a:t>eo</a:t>
          </a:r>
          <a:r>
            <a:rPr lang="en-US" dirty="0" smtClean="0">
              <a:latin typeface="Cambria" panose="02040503050406030204" pitchFamily="18" charset="0"/>
            </a:rPr>
            <a:t>.[</a:t>
          </a:r>
          <a:r>
            <a:rPr lang="en-US" dirty="0" err="1" smtClean="0">
              <a:latin typeface="Cambria" panose="02040503050406030204" pitchFamily="18" charset="0"/>
            </a:rPr>
            <a:t>OrganizerAddressID</a:t>
          </a:r>
          <a:r>
            <a:rPr lang="en-US" dirty="0" smtClean="0">
              <a:latin typeface="Cambria" panose="02040503050406030204" pitchFamily="18" charset="0"/>
            </a:rPr>
            <a:t>] = ad.[</a:t>
          </a:r>
          <a:r>
            <a:rPr lang="en-US" dirty="0" err="1" smtClean="0">
              <a:latin typeface="Cambria" panose="02040503050406030204" pitchFamily="18" charset="0"/>
            </a:rPr>
            <a:t>AddressID</a:t>
          </a:r>
          <a:r>
            <a:rPr lang="en-US" dirty="0" smtClean="0">
              <a:latin typeface="Cambria" panose="02040503050406030204" pitchFamily="18" charset="0"/>
            </a:rPr>
            <a:t>] 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JOIN [</a:t>
          </a:r>
          <a:r>
            <a:rPr lang="en-US" dirty="0" err="1" smtClean="0">
              <a:latin typeface="Cambria" panose="02040503050406030204" pitchFamily="18" charset="0"/>
            </a:rPr>
            <a:t>dbo</a:t>
          </a:r>
          <a:r>
            <a:rPr lang="en-US" dirty="0" smtClean="0">
              <a:latin typeface="Cambria" panose="02040503050406030204" pitchFamily="18" charset="0"/>
            </a:rPr>
            <a:t>].[Cities] AS </a:t>
          </a:r>
          <a:r>
            <a:rPr lang="en-US" dirty="0" err="1" smtClean="0">
              <a:latin typeface="Cambria" panose="02040503050406030204" pitchFamily="18" charset="0"/>
            </a:rPr>
            <a:t>ct</a:t>
          </a:r>
          <a:r>
            <a:rPr lang="en-US" dirty="0" smtClean="0">
              <a:latin typeface="Cambria" panose="02040503050406030204" pitchFamily="18" charset="0"/>
            </a:rPr>
            <a:t/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ON  ad.[</a:t>
          </a:r>
          <a:r>
            <a:rPr lang="en-US" dirty="0" err="1" smtClean="0">
              <a:latin typeface="Cambria" panose="02040503050406030204" pitchFamily="18" charset="0"/>
            </a:rPr>
            <a:t>CityID</a:t>
          </a:r>
          <a:r>
            <a:rPr lang="en-US" dirty="0" smtClean="0">
              <a:latin typeface="Cambria" panose="02040503050406030204" pitchFamily="18" charset="0"/>
            </a:rPr>
            <a:t>] = ct.[</a:t>
          </a:r>
          <a:r>
            <a:rPr lang="en-US" dirty="0" err="1" smtClean="0">
              <a:latin typeface="Cambria" panose="02040503050406030204" pitchFamily="18" charset="0"/>
            </a:rPr>
            <a:t>CityID</a:t>
          </a:r>
          <a:r>
            <a:rPr lang="en-US" dirty="0" smtClean="0">
              <a:latin typeface="Cambria" panose="02040503050406030204" pitchFamily="18" charset="0"/>
            </a:rPr>
            <a:t>]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ORDER BY [</a:t>
          </a:r>
          <a:r>
            <a:rPr lang="en-US" dirty="0" err="1" smtClean="0">
              <a:latin typeface="Cambria" panose="02040503050406030204" pitchFamily="18" charset="0"/>
            </a:rPr>
            <a:t>OrganizerName</a:t>
          </a:r>
          <a:r>
            <a:rPr lang="en-US" dirty="0" smtClean="0">
              <a:latin typeface="Cambria" panose="02040503050406030204" pitchFamily="18" charset="0"/>
            </a:rPr>
            <a:t>] ASC;</a:t>
          </a:r>
          <a:endParaRPr lang="en-US" dirty="0">
            <a:latin typeface="Cambria" panose="02040503050406030204" pitchFamily="18" charset="0"/>
          </a:endParaRPr>
        </a:p>
      </dgm: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/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/>
        </a:p>
      </dgm:t>
    </dgm:pt>
    <dgm:pt modelId="{3929B1E1-4BC4-4C73-ABE8-27CEF96A3652}">
      <dgm:prSet phldrT="[Text]"/>
      <dgm:spPr/>
      <dgm:t>
        <a:bodyPr/>
        <a:lstStyle/>
        <a:p>
          <a:r>
            <a:rPr lang="en-US" dirty="0" smtClean="0"/>
            <a:t>Top 20 Hotels based on Max Bookings</a:t>
          </a:r>
          <a:endParaRPr lang="en-US" dirty="0"/>
        </a:p>
      </dgm: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/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/>
        </a:p>
      </dgm:t>
    </dgm:pt>
    <dgm:pt modelId="{99E0600D-9954-43F4-8926-13B8777FAAA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CREATE VIEW </a:t>
          </a:r>
          <a:r>
            <a:rPr lang="en-US" dirty="0" err="1" smtClean="0">
              <a:latin typeface="Cambria" panose="02040503050406030204" pitchFamily="18" charset="0"/>
            </a:rPr>
            <a:t>vw_HotelMaxBookings</a:t>
          </a:r>
          <a:r>
            <a:rPr lang="en-US" dirty="0" smtClean="0">
              <a:latin typeface="Cambria" panose="02040503050406030204" pitchFamily="18" charset="0"/>
            </a:rPr>
            <a:t/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AS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SELECT TOP 20 </a:t>
          </a:r>
          <a:r>
            <a:rPr lang="en-US" dirty="0" err="1" smtClean="0">
              <a:latin typeface="Cambria" panose="02040503050406030204" pitchFamily="18" charset="0"/>
            </a:rPr>
            <a:t>h.HotelName</a:t>
          </a:r>
          <a:r>
            <a:rPr lang="en-US" dirty="0" smtClean="0">
              <a:latin typeface="Cambria" panose="02040503050406030204" pitchFamily="18" charset="0"/>
            </a:rPr>
            <a:t>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	   (SELECT </a:t>
          </a:r>
          <a:r>
            <a:rPr lang="en-US" dirty="0" err="1" smtClean="0">
              <a:latin typeface="Cambria" panose="02040503050406030204" pitchFamily="18" charset="0"/>
            </a:rPr>
            <a:t>CityName</a:t>
          </a:r>
          <a:r>
            <a:rPr lang="en-US" dirty="0" smtClean="0">
              <a:latin typeface="Cambria" panose="02040503050406030204" pitchFamily="18" charset="0"/>
            </a:rPr>
            <a:t> FROM Cities city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			WHERE </a:t>
          </a:r>
          <a:r>
            <a:rPr lang="en-US" dirty="0" err="1" smtClean="0">
              <a:latin typeface="Cambria" panose="02040503050406030204" pitchFamily="18" charset="0"/>
            </a:rPr>
            <a:t>city.CityID</a:t>
          </a:r>
          <a:r>
            <a:rPr lang="en-US" dirty="0" smtClean="0">
              <a:latin typeface="Cambria" panose="02040503050406030204" pitchFamily="18" charset="0"/>
            </a:rPr>
            <a:t> = </a:t>
          </a:r>
          <a:r>
            <a:rPr lang="en-US" dirty="0" err="1" smtClean="0">
              <a:latin typeface="Cambria" panose="02040503050406030204" pitchFamily="18" charset="0"/>
            </a:rPr>
            <a:t>h.CityID</a:t>
          </a:r>
          <a:r>
            <a:rPr lang="en-US" dirty="0" smtClean="0">
              <a:latin typeface="Cambria" panose="02040503050406030204" pitchFamily="18" charset="0"/>
            </a:rPr>
            <a:t>) [</a:t>
          </a:r>
          <a:r>
            <a:rPr lang="en-US" dirty="0" err="1" smtClean="0">
              <a:latin typeface="Cambria" panose="02040503050406030204" pitchFamily="18" charset="0"/>
            </a:rPr>
            <a:t>CityName</a:t>
          </a:r>
          <a:r>
            <a:rPr lang="en-US" dirty="0" smtClean="0">
              <a:latin typeface="Cambria" panose="02040503050406030204" pitchFamily="18" charset="0"/>
            </a:rPr>
            <a:t>],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	   a.AddressLine1 [Address],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	   </a:t>
          </a:r>
          <a:r>
            <a:rPr lang="en-US" dirty="0" err="1" smtClean="0">
              <a:latin typeface="Cambria" panose="02040503050406030204" pitchFamily="18" charset="0"/>
            </a:rPr>
            <a:t>h.PhoneNumber</a:t>
          </a:r>
          <a:r>
            <a:rPr lang="en-US" dirty="0" smtClean="0">
              <a:latin typeface="Cambria" panose="02040503050406030204" pitchFamily="18" charset="0"/>
            </a:rPr>
            <a:t>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	   (SELECT COUNT(</a:t>
          </a:r>
          <a:r>
            <a:rPr lang="en-US" dirty="0" err="1" smtClean="0">
              <a:latin typeface="Cambria" panose="02040503050406030204" pitchFamily="18" charset="0"/>
            </a:rPr>
            <a:t>booking.BookingID</a:t>
          </a:r>
          <a:r>
            <a:rPr lang="en-US" dirty="0" smtClean="0">
              <a:latin typeface="Cambria" panose="02040503050406030204" pitchFamily="18" charset="0"/>
            </a:rPr>
            <a:t>)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			FROM [</a:t>
          </a:r>
          <a:r>
            <a:rPr lang="en-US" dirty="0" err="1" smtClean="0">
              <a:latin typeface="Cambria" panose="02040503050406030204" pitchFamily="18" charset="0"/>
            </a:rPr>
            <a:t>dbo</a:t>
          </a:r>
          <a:r>
            <a:rPr lang="en-US" dirty="0" smtClean="0">
              <a:latin typeface="Cambria" panose="02040503050406030204" pitchFamily="18" charset="0"/>
            </a:rPr>
            <a:t>].[</a:t>
          </a:r>
          <a:r>
            <a:rPr lang="en-US" dirty="0" err="1" smtClean="0">
              <a:latin typeface="Cambria" panose="02040503050406030204" pitchFamily="18" charset="0"/>
            </a:rPr>
            <a:t>RoomBookings</a:t>
          </a:r>
          <a:r>
            <a:rPr lang="en-US" dirty="0" smtClean="0">
              <a:latin typeface="Cambria" panose="02040503050406030204" pitchFamily="18" charset="0"/>
            </a:rPr>
            <a:t>] booking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				WHERE </a:t>
          </a:r>
          <a:r>
            <a:rPr lang="en-US" dirty="0" err="1" smtClean="0">
              <a:latin typeface="Cambria" panose="02040503050406030204" pitchFamily="18" charset="0"/>
            </a:rPr>
            <a:t>r.RoomID</a:t>
          </a:r>
          <a:r>
            <a:rPr lang="en-US" dirty="0" smtClean="0">
              <a:latin typeface="Cambria" panose="02040503050406030204" pitchFamily="18" charset="0"/>
            </a:rPr>
            <a:t> = </a:t>
          </a:r>
          <a:r>
            <a:rPr lang="en-US" dirty="0" err="1" smtClean="0">
              <a:latin typeface="Cambria" panose="02040503050406030204" pitchFamily="18" charset="0"/>
            </a:rPr>
            <a:t>booking.RoomID</a:t>
          </a:r>
          <a:r>
            <a:rPr lang="en-US" dirty="0" smtClean="0">
              <a:latin typeface="Cambria" panose="02040503050406030204" pitchFamily="18" charset="0"/>
            </a:rPr>
            <a:t>) AS '</a:t>
          </a:r>
          <a:r>
            <a:rPr lang="en-US" dirty="0" err="1" smtClean="0">
              <a:latin typeface="Cambria" panose="02040503050406030204" pitchFamily="18" charset="0"/>
            </a:rPr>
            <a:t>NumberOfBookings</a:t>
          </a:r>
          <a:r>
            <a:rPr lang="en-US" dirty="0" smtClean="0">
              <a:latin typeface="Cambria" panose="02040503050406030204" pitchFamily="18" charset="0"/>
            </a:rPr>
            <a:t>’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FROM [</a:t>
          </a:r>
          <a:r>
            <a:rPr lang="en-US" dirty="0" err="1" smtClean="0">
              <a:latin typeface="Cambria" panose="02040503050406030204" pitchFamily="18" charset="0"/>
            </a:rPr>
            <a:t>dbo</a:t>
          </a:r>
          <a:r>
            <a:rPr lang="en-US" dirty="0" smtClean="0">
              <a:latin typeface="Cambria" panose="02040503050406030204" pitchFamily="18" charset="0"/>
            </a:rPr>
            <a:t>].[Hotels] h,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 [</a:t>
          </a:r>
          <a:r>
            <a:rPr lang="en-US" dirty="0" err="1" smtClean="0">
              <a:latin typeface="Cambria" panose="02040503050406030204" pitchFamily="18" charset="0"/>
            </a:rPr>
            <a:t>dbo</a:t>
          </a:r>
          <a:r>
            <a:rPr lang="en-US" dirty="0" smtClean="0">
              <a:latin typeface="Cambria" panose="02040503050406030204" pitchFamily="18" charset="0"/>
            </a:rPr>
            <a:t>].[Rooms] r,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	 [</a:t>
          </a:r>
          <a:r>
            <a:rPr lang="en-US" dirty="0" err="1" smtClean="0">
              <a:latin typeface="Cambria" panose="02040503050406030204" pitchFamily="18" charset="0"/>
            </a:rPr>
            <a:t>dbo</a:t>
          </a:r>
          <a:r>
            <a:rPr lang="en-US" dirty="0" smtClean="0">
              <a:latin typeface="Cambria" panose="02040503050406030204" pitchFamily="18" charset="0"/>
            </a:rPr>
            <a:t>].[Address] a</a:t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WHERE </a:t>
          </a:r>
          <a:r>
            <a:rPr lang="en-US" dirty="0" err="1" smtClean="0">
              <a:latin typeface="Cambria" panose="02040503050406030204" pitchFamily="18" charset="0"/>
            </a:rPr>
            <a:t>h.HotelID</a:t>
          </a:r>
          <a:r>
            <a:rPr lang="en-US" dirty="0" smtClean="0">
              <a:latin typeface="Cambria" panose="02040503050406030204" pitchFamily="18" charset="0"/>
            </a:rPr>
            <a:t> = </a:t>
          </a:r>
          <a:r>
            <a:rPr lang="en-US" dirty="0" err="1" smtClean="0">
              <a:latin typeface="Cambria" panose="02040503050406030204" pitchFamily="18" charset="0"/>
            </a:rPr>
            <a:t>r.HotelID</a:t>
          </a:r>
          <a:r>
            <a:rPr lang="en-US" dirty="0" smtClean="0">
              <a:latin typeface="Cambria" panose="02040503050406030204" pitchFamily="18" charset="0"/>
            </a:rPr>
            <a:t> AND </a:t>
          </a:r>
          <a:r>
            <a:rPr lang="en-US" dirty="0" err="1" smtClean="0">
              <a:latin typeface="Cambria" panose="02040503050406030204" pitchFamily="18" charset="0"/>
            </a:rPr>
            <a:t>h.HotelAddressID</a:t>
          </a:r>
          <a:r>
            <a:rPr lang="en-US" dirty="0" smtClean="0">
              <a:latin typeface="Cambria" panose="02040503050406030204" pitchFamily="18" charset="0"/>
            </a:rPr>
            <a:t> = </a:t>
          </a:r>
          <a:r>
            <a:rPr lang="en-US" dirty="0" err="1" smtClean="0">
              <a:latin typeface="Cambria" panose="02040503050406030204" pitchFamily="18" charset="0"/>
            </a:rPr>
            <a:t>a.AddressID</a:t>
          </a:r>
          <a:r>
            <a:rPr lang="en-US" dirty="0" smtClean="0">
              <a:latin typeface="Cambria" panose="02040503050406030204" pitchFamily="18" charset="0"/>
            </a:rPr>
            <a:t/>
          </a:r>
          <a:br>
            <a:rPr lang="en-US" dirty="0" smtClean="0">
              <a:latin typeface="Cambria" panose="02040503050406030204" pitchFamily="18" charset="0"/>
            </a:rPr>
          </a:br>
          <a:r>
            <a:rPr lang="en-US" dirty="0" smtClean="0">
              <a:latin typeface="Cambria" panose="02040503050406030204" pitchFamily="18" charset="0"/>
            </a:rPr>
            <a:t>ORDER BY [</a:t>
          </a:r>
          <a:r>
            <a:rPr lang="en-US" dirty="0" err="1" smtClean="0">
              <a:latin typeface="Cambria" panose="02040503050406030204" pitchFamily="18" charset="0"/>
            </a:rPr>
            <a:t>NumberOfBookings</a:t>
          </a:r>
          <a:r>
            <a:rPr lang="en-US" dirty="0" smtClean="0">
              <a:latin typeface="Cambria" panose="02040503050406030204" pitchFamily="18" charset="0"/>
            </a:rPr>
            <a:t>] DESC;</a:t>
          </a:r>
          <a:endParaRPr lang="en-US" dirty="0">
            <a:latin typeface="Cambria" panose="02040503050406030204" pitchFamily="18" charset="0"/>
          </a:endParaRPr>
        </a:p>
      </dgm: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/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/>
        </a:p>
      </dgm:t>
    </dgm:pt>
    <dgm:pt modelId="{E6A445EE-D086-4B01-B491-D67950A5A065}" type="pres">
      <dgm:prSet presAssocID="{3F442EA2-39BA-4C9A-AD59-755D4917D53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3A9625-D3EB-4CA1-AB05-34452283708A}" type="pres">
      <dgm:prSet presAssocID="{4DF9FE7B-F642-4898-A360-D4E3814E1A3D}" presName="parentLin" presStyleCnt="0"/>
      <dgm:spPr/>
    </dgm:pt>
    <dgm:pt modelId="{7E290D25-335D-4339-A8E8-B036E46B5EB5}" type="pres">
      <dgm:prSet presAssocID="{4DF9FE7B-F642-4898-A360-D4E3814E1A3D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674922F1-7266-4681-AD4F-1C618A5FFF23}" type="pres">
      <dgm:prSet presAssocID="{4DF9FE7B-F642-4898-A360-D4E3814E1A3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29850-0672-4B77-B5DE-2E1563038631}" type="pres">
      <dgm:prSet presAssocID="{4DF9FE7B-F642-4898-A360-D4E3814E1A3D}" presName="negativeSpace" presStyleCnt="0"/>
      <dgm:spPr/>
    </dgm:pt>
    <dgm:pt modelId="{80259B02-529C-422B-91BE-D70198BA9F6C}" type="pres">
      <dgm:prSet presAssocID="{4DF9FE7B-F642-4898-A360-D4E3814E1A3D}" presName="childText" presStyleLbl="conFgAcc1" presStyleIdx="0" presStyleCnt="2" custLinFactNeighborX="-8286" custLinFactNeighborY="-588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3EFB4E-D3DB-42E1-82AC-148F7D29254F}" type="pres">
      <dgm:prSet presAssocID="{43C18EFF-81FC-4D70-8C6B-E95FF3730413}" presName="spaceBetweenRectangles" presStyleCnt="0"/>
      <dgm:spPr/>
    </dgm:pt>
    <dgm:pt modelId="{07AC1C38-F728-4390-9C76-57A49ED97DBB}" type="pres">
      <dgm:prSet presAssocID="{3929B1E1-4BC4-4C73-ABE8-27CEF96A3652}" presName="parentLin" presStyleCnt="0"/>
      <dgm:spPr/>
    </dgm:pt>
    <dgm:pt modelId="{D0037F0D-DB9A-4BA4-97B4-D939B26E14DA}" type="pres">
      <dgm:prSet presAssocID="{3929B1E1-4BC4-4C73-ABE8-27CEF96A365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21EEBBE2-729F-4D85-8CAE-C2B30FF126D2}" type="pres">
      <dgm:prSet presAssocID="{3929B1E1-4BC4-4C73-ABE8-27CEF96A365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B3FAF-C320-430D-84D4-71BA6D1761D1}" type="pres">
      <dgm:prSet presAssocID="{3929B1E1-4BC4-4C73-ABE8-27CEF96A3652}" presName="negativeSpace" presStyleCnt="0"/>
      <dgm:spPr/>
    </dgm:pt>
    <dgm:pt modelId="{5282638F-EFF2-4770-BB1A-21455422E45D}" type="pres">
      <dgm:prSet presAssocID="{3929B1E1-4BC4-4C73-ABE8-27CEF96A365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586925-DFA1-4C18-930B-984F98459C1B}" type="presOf" srcId="{3929B1E1-4BC4-4C73-ABE8-27CEF96A3652}" destId="{D0037F0D-DB9A-4BA4-97B4-D939B26E14DA}" srcOrd="0" destOrd="0" presId="urn:microsoft.com/office/officeart/2005/8/layout/list1"/>
    <dgm:cxn modelId="{7C264BBB-7CE8-4C0F-BC65-169BD5E09CC2}" type="presOf" srcId="{3929B1E1-4BC4-4C73-ABE8-27CEF96A3652}" destId="{21EEBBE2-729F-4D85-8CAE-C2B30FF126D2}" srcOrd="1" destOrd="0" presId="urn:microsoft.com/office/officeart/2005/8/layout/list1"/>
    <dgm:cxn modelId="{FA163BC6-9A00-4D0A-96C8-3115E44F569A}" type="presOf" srcId="{4DF9FE7B-F642-4898-A360-D4E3814E1A3D}" destId="{674922F1-7266-4681-AD4F-1C618A5FFF23}" srcOrd="1" destOrd="0" presId="urn:microsoft.com/office/officeart/2005/8/layout/list1"/>
    <dgm:cxn modelId="{2F047B70-4555-4908-9152-D809F78F4B19}" type="presOf" srcId="{99E0600D-9954-43F4-8926-13B8777FAAA1}" destId="{5282638F-EFF2-4770-BB1A-21455422E45D}" srcOrd="0" destOrd="0" presId="urn:microsoft.com/office/officeart/2005/8/layout/list1"/>
    <dgm:cxn modelId="{68223E70-63BB-4C64-80CE-D8D03671AE94}" type="presOf" srcId="{EFF2750D-B4B3-474C-8B62-8B638DC31F7E}" destId="{80259B02-529C-422B-91BE-D70198BA9F6C}" srcOrd="0" destOrd="0" presId="urn:microsoft.com/office/officeart/2005/8/layout/list1"/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08E03523-0F12-45EC-B49B-2654FC40DC83}" type="presOf" srcId="{4DF9FE7B-F642-4898-A360-D4E3814E1A3D}" destId="{7E290D25-335D-4339-A8E8-B036E46B5EB5}" srcOrd="0" destOrd="0" presId="urn:microsoft.com/office/officeart/2005/8/layout/list1"/>
    <dgm:cxn modelId="{584FC831-2BA2-4B86-9174-D0199868C4F3}" type="presOf" srcId="{3F442EA2-39BA-4C9A-AD59-755D4917D532}" destId="{E6A445EE-D086-4B01-B491-D67950A5A065}" srcOrd="0" destOrd="0" presId="urn:microsoft.com/office/officeart/2005/8/layout/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1EECFD4D-1A5C-466B-9E84-79C9AF2F4DD5}" type="presParOf" srcId="{E6A445EE-D086-4B01-B491-D67950A5A065}" destId="{6D3A9625-D3EB-4CA1-AB05-34452283708A}" srcOrd="0" destOrd="0" presId="urn:microsoft.com/office/officeart/2005/8/layout/list1"/>
    <dgm:cxn modelId="{A8915C67-4D02-40F3-A318-58F6EE8C9491}" type="presParOf" srcId="{6D3A9625-D3EB-4CA1-AB05-34452283708A}" destId="{7E290D25-335D-4339-A8E8-B036E46B5EB5}" srcOrd="0" destOrd="0" presId="urn:microsoft.com/office/officeart/2005/8/layout/list1"/>
    <dgm:cxn modelId="{6D4B5896-E207-4B90-A38F-66062982D357}" type="presParOf" srcId="{6D3A9625-D3EB-4CA1-AB05-34452283708A}" destId="{674922F1-7266-4681-AD4F-1C618A5FFF23}" srcOrd="1" destOrd="0" presId="urn:microsoft.com/office/officeart/2005/8/layout/list1"/>
    <dgm:cxn modelId="{7CD33202-82D2-4E9D-ABD0-F97620AB06DA}" type="presParOf" srcId="{E6A445EE-D086-4B01-B491-D67950A5A065}" destId="{96C29850-0672-4B77-B5DE-2E1563038631}" srcOrd="1" destOrd="0" presId="urn:microsoft.com/office/officeart/2005/8/layout/list1"/>
    <dgm:cxn modelId="{217E8467-8E82-40E5-8EC9-4E79466ECB90}" type="presParOf" srcId="{E6A445EE-D086-4B01-B491-D67950A5A065}" destId="{80259B02-529C-422B-91BE-D70198BA9F6C}" srcOrd="2" destOrd="0" presId="urn:microsoft.com/office/officeart/2005/8/layout/list1"/>
    <dgm:cxn modelId="{3EE5F3AA-7B02-4439-AF37-6B0F9F60AB15}" type="presParOf" srcId="{E6A445EE-D086-4B01-B491-D67950A5A065}" destId="{E53EFB4E-D3DB-42E1-82AC-148F7D29254F}" srcOrd="3" destOrd="0" presId="urn:microsoft.com/office/officeart/2005/8/layout/list1"/>
    <dgm:cxn modelId="{1124628D-BB9D-4AE1-A7BA-523DF4316205}" type="presParOf" srcId="{E6A445EE-D086-4B01-B491-D67950A5A065}" destId="{07AC1C38-F728-4390-9C76-57A49ED97DBB}" srcOrd="4" destOrd="0" presId="urn:microsoft.com/office/officeart/2005/8/layout/list1"/>
    <dgm:cxn modelId="{1CF7E024-C76C-4C2D-98D6-F71D45E4F40E}" type="presParOf" srcId="{07AC1C38-F728-4390-9C76-57A49ED97DBB}" destId="{D0037F0D-DB9A-4BA4-97B4-D939B26E14DA}" srcOrd="0" destOrd="0" presId="urn:microsoft.com/office/officeart/2005/8/layout/list1"/>
    <dgm:cxn modelId="{D7735EAB-85F0-4214-AD3C-C89B03A41315}" type="presParOf" srcId="{07AC1C38-F728-4390-9C76-57A49ED97DBB}" destId="{21EEBBE2-729F-4D85-8CAE-C2B30FF126D2}" srcOrd="1" destOrd="0" presId="urn:microsoft.com/office/officeart/2005/8/layout/list1"/>
    <dgm:cxn modelId="{B2844138-DF5E-4746-8CA6-59DC1F289E48}" type="presParOf" srcId="{E6A445EE-D086-4B01-B491-D67950A5A065}" destId="{AACB3FAF-C320-430D-84D4-71BA6D1761D1}" srcOrd="5" destOrd="0" presId="urn:microsoft.com/office/officeart/2005/8/layout/list1"/>
    <dgm:cxn modelId="{4B8BA9EF-D400-4419-B597-7D761B2283AA}" type="presParOf" srcId="{E6A445EE-D086-4B01-B491-D67950A5A065}" destId="{5282638F-EFF2-4770-BB1A-21455422E4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6BDE1-A358-4710-9EFA-7A7DA7870C3C}">
      <dsp:nvSpPr>
        <dsp:cNvPr id="0" name=""/>
        <dsp:cNvSpPr/>
      </dsp:nvSpPr>
      <dsp:spPr>
        <a:xfrm>
          <a:off x="3728443" y="1175021"/>
          <a:ext cx="246324" cy="1079136"/>
        </a:xfrm>
        <a:custGeom>
          <a:avLst/>
          <a:gdLst/>
          <a:ahLst/>
          <a:cxnLst/>
          <a:rect l="0" t="0" r="0" b="0"/>
          <a:pathLst>
            <a:path>
              <a:moveTo>
                <a:pt x="246324" y="0"/>
              </a:moveTo>
              <a:lnTo>
                <a:pt x="246324" y="1079136"/>
              </a:lnTo>
              <a:lnTo>
                <a:pt x="0" y="1079136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9F5B92-4582-4DC0-AB51-94E989B20993}">
      <dsp:nvSpPr>
        <dsp:cNvPr id="0" name=""/>
        <dsp:cNvSpPr/>
      </dsp:nvSpPr>
      <dsp:spPr>
        <a:xfrm>
          <a:off x="3974768" y="1175021"/>
          <a:ext cx="1586283" cy="2160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3995"/>
              </a:lnTo>
              <a:lnTo>
                <a:pt x="1586283" y="1913995"/>
              </a:lnTo>
              <a:lnTo>
                <a:pt x="1586283" y="2160320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30426-1EE5-49D5-8C98-02EC6F8E143E}">
      <dsp:nvSpPr>
        <dsp:cNvPr id="0" name=""/>
        <dsp:cNvSpPr/>
      </dsp:nvSpPr>
      <dsp:spPr>
        <a:xfrm>
          <a:off x="2555469" y="1175021"/>
          <a:ext cx="1419298" cy="2158272"/>
        </a:xfrm>
        <a:custGeom>
          <a:avLst/>
          <a:gdLst/>
          <a:ahLst/>
          <a:cxnLst/>
          <a:rect l="0" t="0" r="0" b="0"/>
          <a:pathLst>
            <a:path>
              <a:moveTo>
                <a:pt x="1419298" y="0"/>
              </a:moveTo>
              <a:lnTo>
                <a:pt x="1419298" y="1911947"/>
              </a:lnTo>
              <a:lnTo>
                <a:pt x="0" y="1911947"/>
              </a:lnTo>
              <a:lnTo>
                <a:pt x="0" y="2158272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65E44-6454-4B90-992E-EBBC2D528CAD}">
      <dsp:nvSpPr>
        <dsp:cNvPr id="0" name=""/>
        <dsp:cNvSpPr/>
      </dsp:nvSpPr>
      <dsp:spPr>
        <a:xfrm>
          <a:off x="2550602" y="2047"/>
          <a:ext cx="2848332" cy="1172973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Cambria" panose="02040503050406030204" pitchFamily="18" charset="0"/>
            </a:rPr>
            <a:t>Customer Table</a:t>
          </a:r>
        </a:p>
      </dsp:txBody>
      <dsp:txXfrm>
        <a:off x="2550602" y="2047"/>
        <a:ext cx="2848332" cy="1172973"/>
      </dsp:txXfrm>
    </dsp:sp>
    <dsp:sp modelId="{A6C5C7BA-D879-489E-B91D-B9A3CA85DFFA}">
      <dsp:nvSpPr>
        <dsp:cNvPr id="0" name=""/>
        <dsp:cNvSpPr/>
      </dsp:nvSpPr>
      <dsp:spPr>
        <a:xfrm>
          <a:off x="1382496" y="3333294"/>
          <a:ext cx="2345947" cy="1172973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Cambria" panose="02040503050406030204" pitchFamily="18" charset="0"/>
            </a:rPr>
            <a:t>Computed </a:t>
          </a:r>
          <a:r>
            <a:rPr lang="en-US" sz="2400" kern="1200" dirty="0" smtClean="0">
              <a:solidFill>
                <a:schemeClr val="tx1"/>
              </a:solidFill>
              <a:latin typeface="Cambria" panose="02040503050406030204" pitchFamily="18" charset="0"/>
            </a:rPr>
            <a:t>Customer </a:t>
          </a:r>
          <a:r>
            <a:rPr lang="en-US" sz="2400" kern="1200" dirty="0">
              <a:solidFill>
                <a:schemeClr val="tx1"/>
              </a:solidFill>
              <a:latin typeface="Cambria" panose="02040503050406030204" pitchFamily="18" charset="0"/>
            </a:rPr>
            <a:t>Age</a:t>
          </a:r>
        </a:p>
      </dsp:txBody>
      <dsp:txXfrm>
        <a:off x="1382496" y="3333294"/>
        <a:ext cx="2345947" cy="1172973"/>
      </dsp:txXfrm>
    </dsp:sp>
    <dsp:sp modelId="{FEEC25EE-BD73-4062-8DB5-F448CD8096E6}">
      <dsp:nvSpPr>
        <dsp:cNvPr id="0" name=""/>
        <dsp:cNvSpPr/>
      </dsp:nvSpPr>
      <dsp:spPr>
        <a:xfrm>
          <a:off x="4388077" y="3335342"/>
          <a:ext cx="2345947" cy="1172973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Cambria" panose="02040503050406030204" pitchFamily="18" charset="0"/>
            </a:rPr>
            <a:t>Computed Member </a:t>
          </a:r>
          <a:r>
            <a:rPr lang="en-US" sz="2400" kern="1200" dirty="0" smtClean="0">
              <a:solidFill>
                <a:schemeClr val="tx1"/>
              </a:solidFill>
              <a:latin typeface="Cambria" panose="02040503050406030204" pitchFamily="18" charset="0"/>
            </a:rPr>
            <a:t>Since  (as time in years)</a:t>
          </a:r>
          <a:endParaRPr lang="en-US" sz="2400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4388077" y="3335342"/>
        <a:ext cx="2345947" cy="1172973"/>
      </dsp:txXfrm>
    </dsp:sp>
    <dsp:sp modelId="{6CAB1BF9-AE4C-4EAF-BA1E-BC0588F26C28}">
      <dsp:nvSpPr>
        <dsp:cNvPr id="0" name=""/>
        <dsp:cNvSpPr/>
      </dsp:nvSpPr>
      <dsp:spPr>
        <a:xfrm>
          <a:off x="1382496" y="1667671"/>
          <a:ext cx="2345947" cy="117297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solidFill>
                <a:schemeClr val="tx1"/>
              </a:solidFill>
              <a:latin typeface="Cambria" panose="02040503050406030204" pitchFamily="18" charset="0"/>
            </a:rPr>
            <a:t>Tr_EncryptCustPhoneNo</a:t>
          </a:r>
          <a:endParaRPr lang="en-US" sz="1400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1382496" y="1667671"/>
        <a:ext cx="2345947" cy="1172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59B02-529C-422B-91BE-D70198BA9F6C}">
      <dsp:nvSpPr>
        <dsp:cNvPr id="0" name=""/>
        <dsp:cNvSpPr/>
      </dsp:nvSpPr>
      <dsp:spPr>
        <a:xfrm>
          <a:off x="0" y="328868"/>
          <a:ext cx="5181600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249936" rIns="40215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latin typeface="Cambria" panose="02040503050406030204" pitchFamily="18" charset="0"/>
            </a:rPr>
            <a:t>CREATE </a:t>
          </a:r>
          <a:r>
            <a:rPr lang="en-US" sz="1200" kern="1200" dirty="0">
              <a:latin typeface="Cambria" panose="02040503050406030204" pitchFamily="18" charset="0"/>
            </a:rPr>
            <a:t>TRIGGER [</a:t>
          </a:r>
          <a:r>
            <a:rPr lang="en-US" sz="1200" kern="1200" dirty="0" err="1">
              <a:latin typeface="Cambria" panose="02040503050406030204" pitchFamily="18" charset="0"/>
            </a:rPr>
            <a:t>dbo</a:t>
          </a:r>
          <a:r>
            <a:rPr lang="en-US" sz="1200" kern="1200" dirty="0">
              <a:latin typeface="Cambria" panose="02040503050406030204" pitchFamily="18" charset="0"/>
            </a:rPr>
            <a:t>].[</a:t>
          </a:r>
          <a:r>
            <a:rPr lang="en-US" sz="1200" kern="1200" dirty="0" err="1" smtClean="0">
              <a:latin typeface="Cambria" panose="02040503050406030204" pitchFamily="18" charset="0"/>
            </a:rPr>
            <a:t>tr_EncryptCustPhoneNo</a:t>
          </a:r>
          <a:r>
            <a:rPr lang="en-US" sz="1200" kern="1200" dirty="0" smtClean="0">
              <a:latin typeface="Cambria" panose="02040503050406030204" pitchFamily="18" charset="0"/>
            </a:rPr>
            <a:t>]                                         ON [</a:t>
          </a:r>
          <a:r>
            <a:rPr lang="en-US" sz="1200" kern="1200" dirty="0" err="1" smtClean="0">
              <a:latin typeface="Cambria" panose="02040503050406030204" pitchFamily="18" charset="0"/>
            </a:rPr>
            <a:t>dbo</a:t>
          </a:r>
          <a:r>
            <a:rPr lang="en-US" sz="1200" kern="1200" dirty="0" smtClean="0">
              <a:latin typeface="Cambria" panose="02040503050406030204" pitchFamily="18" charset="0"/>
            </a:rPr>
            <a:t>].[Customers]                                                                                     AFTER INSERT AS                                                                                                          </a:t>
          </a:r>
          <a:r>
            <a:rPr lang="mr-IN" sz="1200" kern="1200" dirty="0" smtClean="0">
              <a:latin typeface="Cambria" panose="02040503050406030204" pitchFamily="18" charset="0"/>
            </a:rPr>
            <a:t>…</a:t>
          </a:r>
          <a:r>
            <a:rPr lang="en-US" sz="1200" kern="1200" dirty="0" smtClean="0">
              <a:latin typeface="Cambria" panose="02040503050406030204" pitchFamily="18" charset="0"/>
            </a:rPr>
            <a:t>                                                                                                             UPDATE [</a:t>
          </a:r>
          <a:r>
            <a:rPr lang="en-US" sz="1200" kern="1200" dirty="0" err="1" smtClean="0">
              <a:latin typeface="Cambria" panose="02040503050406030204" pitchFamily="18" charset="0"/>
            </a:rPr>
            <a:t>dbo</a:t>
          </a:r>
          <a:r>
            <a:rPr lang="en-US" sz="1200" kern="1200" dirty="0" smtClean="0">
              <a:latin typeface="Cambria" panose="02040503050406030204" pitchFamily="18" charset="0"/>
            </a:rPr>
            <a:t>].[Customers] SET [</a:t>
          </a:r>
          <a:r>
            <a:rPr lang="en-US" sz="1200" kern="1200" dirty="0" err="1" smtClean="0">
              <a:latin typeface="Cambria" panose="02040503050406030204" pitchFamily="18" charset="0"/>
            </a:rPr>
            <a:t>PhoneNumber</a:t>
          </a:r>
          <a:r>
            <a:rPr lang="en-US" sz="1200" kern="1200" dirty="0" smtClean="0">
              <a:latin typeface="Cambria" panose="02040503050406030204" pitchFamily="18" charset="0"/>
            </a:rPr>
            <a:t>] = (</a:t>
          </a:r>
          <a:r>
            <a:rPr lang="en-US" sz="1200" kern="1200" dirty="0" err="1" smtClean="0">
              <a:latin typeface="Cambria" panose="02040503050406030204" pitchFamily="18" charset="0"/>
            </a:rPr>
            <a:t>EncryptByKey</a:t>
          </a:r>
          <a:r>
            <a:rPr lang="en-US" sz="1200" kern="1200" dirty="0" smtClean="0">
              <a:latin typeface="Cambria" panose="02040503050406030204" pitchFamily="18" charset="0"/>
            </a:rPr>
            <a:t>(</a:t>
          </a:r>
          <a:r>
            <a:rPr lang="en-US" sz="1200" kern="1200" dirty="0" err="1" smtClean="0">
              <a:latin typeface="Cambria" panose="02040503050406030204" pitchFamily="18" charset="0"/>
            </a:rPr>
            <a:t>Key_GUID</a:t>
          </a:r>
          <a:r>
            <a:rPr lang="en-US" sz="1200" kern="1200" dirty="0" smtClean="0">
              <a:latin typeface="Cambria" panose="02040503050406030204" pitchFamily="18" charset="0"/>
            </a:rPr>
            <a:t>(</a:t>
          </a:r>
          <a:r>
            <a:rPr lang="en-US" sz="1200" kern="1200" dirty="0" err="1" smtClean="0">
              <a:latin typeface="Cambria" panose="02040503050406030204" pitchFamily="18" charset="0"/>
            </a:rPr>
            <a:t>N'TestSymmetricKey</a:t>
          </a:r>
          <a:r>
            <a:rPr lang="en-US" sz="1200" kern="1200" dirty="0" smtClean="0">
              <a:latin typeface="Cambria" panose="02040503050406030204" pitchFamily="18" charset="0"/>
            </a:rPr>
            <a:t>'), (SELECT [</a:t>
          </a:r>
          <a:r>
            <a:rPr lang="en-US" sz="1200" kern="1200" dirty="0" err="1" smtClean="0">
              <a:latin typeface="Cambria" panose="02040503050406030204" pitchFamily="18" charset="0"/>
            </a:rPr>
            <a:t>PhoneNumber</a:t>
          </a:r>
          <a:r>
            <a:rPr lang="en-US" sz="1200" kern="1200" dirty="0" smtClean="0">
              <a:latin typeface="Cambria" panose="02040503050406030204" pitchFamily="18" charset="0"/>
            </a:rPr>
            <a:t>] FROM inserted))) WHERE </a:t>
          </a:r>
          <a:r>
            <a:rPr lang="en-US" sz="1200" kern="1200" dirty="0" err="1" smtClean="0">
              <a:latin typeface="Cambria" panose="02040503050406030204" pitchFamily="18" charset="0"/>
            </a:rPr>
            <a:t>CustomerID</a:t>
          </a:r>
          <a:r>
            <a:rPr lang="en-US" sz="1200" kern="1200" dirty="0" smtClean="0">
              <a:latin typeface="Cambria" panose="02040503050406030204" pitchFamily="18" charset="0"/>
            </a:rPr>
            <a:t>=(SELECT </a:t>
          </a:r>
          <a:r>
            <a:rPr lang="en-US" sz="1200" kern="1200" dirty="0" err="1" smtClean="0">
              <a:latin typeface="Cambria" panose="02040503050406030204" pitchFamily="18" charset="0"/>
            </a:rPr>
            <a:t>CustomerID</a:t>
          </a:r>
          <a:r>
            <a:rPr lang="en-US" sz="1200" kern="1200" dirty="0" smtClean="0">
              <a:latin typeface="Cambria" panose="02040503050406030204" pitchFamily="18" charset="0"/>
            </a:rPr>
            <a:t> FROM inserted);                                                                                   </a:t>
          </a:r>
          <a:r>
            <a:rPr lang="mr-IN" sz="1200" kern="1200" dirty="0" smtClean="0">
              <a:latin typeface="Cambria" panose="02040503050406030204" pitchFamily="18" charset="0"/>
            </a:rPr>
            <a:t>…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0" y="328868"/>
        <a:ext cx="5181600" cy="1814400"/>
      </dsp:txXfrm>
    </dsp:sp>
    <dsp:sp modelId="{674922F1-7266-4681-AD4F-1C618A5FFF23}">
      <dsp:nvSpPr>
        <dsp:cNvPr id="0" name=""/>
        <dsp:cNvSpPr/>
      </dsp:nvSpPr>
      <dsp:spPr>
        <a:xfrm>
          <a:off x="259080" y="151748"/>
          <a:ext cx="3627120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                                 Trigger</a:t>
          </a:r>
        </a:p>
      </dsp:txBody>
      <dsp:txXfrm>
        <a:off x="276373" y="169041"/>
        <a:ext cx="3592534" cy="319654"/>
      </dsp:txXfrm>
    </dsp:sp>
    <dsp:sp modelId="{5282638F-EFF2-4770-BB1A-21455422E45D}">
      <dsp:nvSpPr>
        <dsp:cNvPr id="0" name=""/>
        <dsp:cNvSpPr/>
      </dsp:nvSpPr>
      <dsp:spPr>
        <a:xfrm>
          <a:off x="0" y="2385189"/>
          <a:ext cx="5181600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249936" rIns="40215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ambria" panose="02040503050406030204" pitchFamily="18" charset="0"/>
            </a:rPr>
            <a:t>-- Create </a:t>
          </a:r>
          <a:r>
            <a:rPr lang="en-US" sz="1200" kern="1200" dirty="0" smtClean="0">
              <a:latin typeface="Cambria" panose="02040503050406030204" pitchFamily="18" charset="0"/>
            </a:rPr>
            <a:t>DMK                                                                                        CREATE MASTER KEY ENCRYPTION BY PASSWORD = ’*********’                                                                                                 -- Create certificate to protect symmetric key                                            CREATE CERTIFICATE </a:t>
          </a:r>
          <a:r>
            <a:rPr lang="en-US" sz="1200" kern="1200" dirty="0" err="1" smtClean="0">
              <a:latin typeface="Cambria" panose="02040503050406030204" pitchFamily="18" charset="0"/>
            </a:rPr>
            <a:t>TestCertificate</a:t>
          </a:r>
          <a:r>
            <a:rPr lang="en-US" sz="1200" kern="1200" dirty="0" smtClean="0">
              <a:latin typeface="Cambria" panose="02040503050406030204" pitchFamily="18" charset="0"/>
            </a:rPr>
            <a:t> WITH SUBJECT = </a:t>
          </a:r>
          <a:r>
            <a:rPr lang="en-US" sz="1200" kern="1200" dirty="0" smtClean="0">
              <a:latin typeface="Cambria" charset="0"/>
              <a:ea typeface="Cambria" charset="0"/>
              <a:cs typeface="Cambria" charset="0"/>
            </a:rPr>
            <a:t>'</a:t>
          </a:r>
          <a:r>
            <a:rPr lang="en-US" sz="1200" kern="1200" dirty="0" err="1" smtClean="0">
              <a:latin typeface="Cambria" charset="0"/>
              <a:ea typeface="Cambria" charset="0"/>
              <a:cs typeface="Cambria" charset="0"/>
            </a:rPr>
            <a:t>BonVoyage</a:t>
          </a:r>
          <a:r>
            <a:rPr lang="en-US" sz="1200" kern="1200" dirty="0" smtClean="0">
              <a:latin typeface="Cambria" charset="0"/>
              <a:ea typeface="Cambria" charset="0"/>
              <a:cs typeface="Cambria" charset="0"/>
            </a:rPr>
            <a:t> Test Certificate’ EXPIRY_DATE = '2026-12-31';                                                       -- Create symmetric key to encrypt data                                          CREATE SYMMETRIC KEY </a:t>
          </a:r>
          <a:r>
            <a:rPr lang="en-US" sz="1200" kern="1200" dirty="0" err="1" smtClean="0">
              <a:latin typeface="Cambria" charset="0"/>
              <a:ea typeface="Cambria" charset="0"/>
              <a:cs typeface="Cambria" charset="0"/>
            </a:rPr>
            <a:t>TestSymmetricKey</a:t>
          </a:r>
          <a:r>
            <a:rPr lang="en-US" sz="1200" kern="1200" dirty="0" smtClean="0">
              <a:latin typeface="Cambria" charset="0"/>
              <a:ea typeface="Cambria" charset="0"/>
              <a:cs typeface="Cambria" charset="0"/>
            </a:rPr>
            <a:t> WITH ALGORITHM = AES_128 ENCRYPTION BY CERTIFICATE </a:t>
          </a:r>
          <a:r>
            <a:rPr lang="en-US" sz="1200" kern="1200" dirty="0" err="1" smtClean="0">
              <a:latin typeface="Cambria" charset="0"/>
              <a:ea typeface="Cambria" charset="0"/>
              <a:cs typeface="Cambria" charset="0"/>
            </a:rPr>
            <a:t>TestCertificate</a:t>
          </a:r>
          <a:r>
            <a:rPr lang="en-US" sz="1200" kern="1200" dirty="0" smtClean="0">
              <a:latin typeface="Cambria" charset="0"/>
              <a:ea typeface="Cambria" charset="0"/>
              <a:cs typeface="Cambria" charset="0"/>
            </a:rPr>
            <a:t>;              ……</a:t>
          </a:r>
          <a:endParaRPr lang="en-US" sz="1200" kern="1200" dirty="0">
            <a:latin typeface="Cambria" charset="0"/>
            <a:ea typeface="Cambria" charset="0"/>
            <a:cs typeface="Cambria" charset="0"/>
          </a:endParaRPr>
        </a:p>
      </dsp:txBody>
      <dsp:txXfrm>
        <a:off x="0" y="2385189"/>
        <a:ext cx="5181600" cy="1814400"/>
      </dsp:txXfrm>
    </dsp:sp>
    <dsp:sp modelId="{21EEBBE2-729F-4D85-8CAE-C2B30FF126D2}">
      <dsp:nvSpPr>
        <dsp:cNvPr id="0" name=""/>
        <dsp:cNvSpPr/>
      </dsp:nvSpPr>
      <dsp:spPr>
        <a:xfrm>
          <a:off x="259080" y="2208069"/>
          <a:ext cx="3627120" cy="3542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                         Data Encryption</a:t>
          </a:r>
        </a:p>
      </dsp:txBody>
      <dsp:txXfrm>
        <a:off x="276373" y="2225362"/>
        <a:ext cx="3592534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59B02-529C-422B-91BE-D70198BA9F6C}">
      <dsp:nvSpPr>
        <dsp:cNvPr id="0" name=""/>
        <dsp:cNvSpPr/>
      </dsp:nvSpPr>
      <dsp:spPr>
        <a:xfrm>
          <a:off x="0" y="977543"/>
          <a:ext cx="5181600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312420" rIns="40215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>
            <a:latin typeface="Cambria" panose="02040503050406030204" pitchFamily="18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mbria" panose="02040503050406030204" pitchFamily="18" charset="0"/>
            </a:rPr>
            <a:t>ALTER TABLE [dbo].[</a:t>
          </a:r>
          <a:r>
            <a:rPr lang="en-US" sz="1500" kern="1200" dirty="0" smtClean="0">
              <a:latin typeface="Cambria" panose="02040503050406030204" pitchFamily="18" charset="0"/>
            </a:rPr>
            <a:t>Customers]                              ADD [Age] AS DATEDIFF(</a:t>
          </a:r>
          <a:r>
            <a:rPr lang="en-US" sz="1500" kern="1200" dirty="0" err="1" smtClean="0">
              <a:latin typeface="Cambria" panose="02040503050406030204" pitchFamily="18" charset="0"/>
            </a:rPr>
            <a:t>hour,DOB,GETDATE</a:t>
          </a:r>
          <a:r>
            <a:rPr lang="en-US" sz="1500" kern="1200" dirty="0" smtClean="0">
              <a:latin typeface="Cambria" panose="02040503050406030204" pitchFamily="18" charset="0"/>
            </a:rPr>
            <a:t>())/8766</a:t>
          </a:r>
          <a:endParaRPr lang="en-US" sz="1500" kern="1200" dirty="0">
            <a:latin typeface="Cambria" panose="02040503050406030204" pitchFamily="18" charset="0"/>
          </a:endParaRPr>
        </a:p>
      </dsp:txBody>
      <dsp:txXfrm>
        <a:off x="0" y="977543"/>
        <a:ext cx="5181600" cy="1275750"/>
      </dsp:txXfrm>
    </dsp:sp>
    <dsp:sp modelId="{674922F1-7266-4681-AD4F-1C618A5FFF23}">
      <dsp:nvSpPr>
        <dsp:cNvPr id="0" name=""/>
        <dsp:cNvSpPr/>
      </dsp:nvSpPr>
      <dsp:spPr>
        <a:xfrm>
          <a:off x="259080" y="756143"/>
          <a:ext cx="362712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Computed Cust Age</a:t>
          </a:r>
        </a:p>
      </dsp:txBody>
      <dsp:txXfrm>
        <a:off x="280696" y="777759"/>
        <a:ext cx="3583888" cy="399568"/>
      </dsp:txXfrm>
    </dsp:sp>
    <dsp:sp modelId="{5282638F-EFF2-4770-BB1A-21455422E45D}">
      <dsp:nvSpPr>
        <dsp:cNvPr id="0" name=""/>
        <dsp:cNvSpPr/>
      </dsp:nvSpPr>
      <dsp:spPr>
        <a:xfrm>
          <a:off x="0" y="2905316"/>
          <a:ext cx="5181600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312420" rIns="40215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mbria" panose="02040503050406030204" pitchFamily="18" charset="0"/>
            </a:rPr>
            <a:t> ALTER TABLE [</a:t>
          </a:r>
          <a:r>
            <a:rPr lang="en-US" sz="1500" kern="1200" dirty="0" err="1">
              <a:latin typeface="Cambria" panose="02040503050406030204" pitchFamily="18" charset="0"/>
            </a:rPr>
            <a:t>dbo</a:t>
          </a:r>
          <a:r>
            <a:rPr lang="en-US" sz="1500" kern="1200" dirty="0">
              <a:latin typeface="Cambria" panose="02040503050406030204" pitchFamily="18" charset="0"/>
            </a:rPr>
            <a:t>].[</a:t>
          </a:r>
          <a:r>
            <a:rPr lang="en-US" sz="1500" kern="1200" dirty="0" smtClean="0">
              <a:latin typeface="Cambria" panose="02040503050406030204" pitchFamily="18" charset="0"/>
            </a:rPr>
            <a:t>Customers]                               ADD [</a:t>
          </a:r>
          <a:r>
            <a:rPr lang="en-US" sz="1500" kern="1200" dirty="0" err="1" smtClean="0">
              <a:latin typeface="Cambria" panose="02040503050406030204" pitchFamily="18" charset="0"/>
            </a:rPr>
            <a:t>MemberTimeInYears</a:t>
          </a:r>
          <a:r>
            <a:rPr lang="en-US" sz="1500" kern="1200" dirty="0" smtClean="0">
              <a:latin typeface="Cambria" panose="02040503050406030204" pitchFamily="18" charset="0"/>
            </a:rPr>
            <a:t>] AS DATEDIFF(</a:t>
          </a:r>
          <a:r>
            <a:rPr lang="en-US" sz="1500" kern="1200" dirty="0" err="1" smtClean="0">
              <a:latin typeface="Cambria" panose="02040503050406030204" pitchFamily="18" charset="0"/>
            </a:rPr>
            <a:t>hour,MemberSince,GETDATE</a:t>
          </a:r>
          <a:r>
            <a:rPr lang="en-US" sz="1500" kern="1200" dirty="0" smtClean="0">
              <a:latin typeface="Cambria" panose="02040503050406030204" pitchFamily="18" charset="0"/>
            </a:rPr>
            <a:t>())/8766</a:t>
          </a:r>
          <a:endParaRPr lang="en-US" sz="1500" kern="1200" dirty="0">
            <a:latin typeface="Cambria" panose="02040503050406030204" pitchFamily="18" charset="0"/>
          </a:endParaRPr>
        </a:p>
      </dsp:txBody>
      <dsp:txXfrm>
        <a:off x="0" y="2905316"/>
        <a:ext cx="5181600" cy="1039500"/>
      </dsp:txXfrm>
    </dsp:sp>
    <dsp:sp modelId="{21EEBBE2-729F-4D85-8CAE-C2B30FF126D2}">
      <dsp:nvSpPr>
        <dsp:cNvPr id="0" name=""/>
        <dsp:cNvSpPr/>
      </dsp:nvSpPr>
      <dsp:spPr>
        <a:xfrm>
          <a:off x="268355" y="2701844"/>
          <a:ext cx="3627120" cy="4428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Computed Member Since</a:t>
          </a:r>
        </a:p>
      </dsp:txBody>
      <dsp:txXfrm>
        <a:off x="289971" y="2723460"/>
        <a:ext cx="3583888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CA430-CC5F-40D4-AE99-E91BDE59C242}">
      <dsp:nvSpPr>
        <dsp:cNvPr id="0" name=""/>
        <dsp:cNvSpPr/>
      </dsp:nvSpPr>
      <dsp:spPr>
        <a:xfrm>
          <a:off x="2361" y="250923"/>
          <a:ext cx="2064843" cy="20648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3635" tIns="27940" rIns="113635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ambria" panose="02040503050406030204" pitchFamily="18" charset="0"/>
            </a:rPr>
            <a:t>Event Organizer</a:t>
          </a:r>
          <a:endParaRPr lang="en-US" sz="2200" kern="1200" dirty="0">
            <a:latin typeface="Cambria" panose="02040503050406030204" pitchFamily="18" charset="0"/>
          </a:endParaRPr>
        </a:p>
      </dsp:txBody>
      <dsp:txXfrm>
        <a:off x="304750" y="553312"/>
        <a:ext cx="1460065" cy="1460065"/>
      </dsp:txXfrm>
    </dsp:sp>
    <dsp:sp modelId="{120FC164-DA23-4AFD-86CF-4464E43F3223}">
      <dsp:nvSpPr>
        <dsp:cNvPr id="0" name=""/>
        <dsp:cNvSpPr/>
      </dsp:nvSpPr>
      <dsp:spPr>
        <a:xfrm>
          <a:off x="1654236" y="250923"/>
          <a:ext cx="2064843" cy="2064843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3635" tIns="34290" rIns="1136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Cambria" panose="02040503050406030204" pitchFamily="18" charset="0"/>
            </a:rPr>
            <a:t>Address</a:t>
          </a:r>
        </a:p>
      </dsp:txBody>
      <dsp:txXfrm>
        <a:off x="1956625" y="553312"/>
        <a:ext cx="1460065" cy="1460065"/>
      </dsp:txXfrm>
    </dsp:sp>
    <dsp:sp modelId="{DA02A171-CE1C-4E2C-89B5-CDE24F4824E2}">
      <dsp:nvSpPr>
        <dsp:cNvPr id="0" name=""/>
        <dsp:cNvSpPr/>
      </dsp:nvSpPr>
      <dsp:spPr>
        <a:xfrm>
          <a:off x="3306111" y="250923"/>
          <a:ext cx="2064843" cy="2064843"/>
        </a:xfrm>
        <a:prstGeom prst="ellipse">
          <a:avLst/>
        </a:prstGeom>
        <a:solidFill>
          <a:schemeClr val="accent6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3635" tIns="34290" rIns="1136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Cambria" panose="02040503050406030204" pitchFamily="18" charset="0"/>
            </a:rPr>
            <a:t>Cities</a:t>
          </a:r>
        </a:p>
      </dsp:txBody>
      <dsp:txXfrm>
        <a:off x="3608500" y="553312"/>
        <a:ext cx="1460065" cy="14600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7C5BF-9F5B-5748-BA07-8F9AB2E9A000}">
      <dsp:nvSpPr>
        <dsp:cNvPr id="0" name=""/>
        <dsp:cNvSpPr/>
      </dsp:nvSpPr>
      <dsp:spPr>
        <a:xfrm>
          <a:off x="1574" y="493614"/>
          <a:ext cx="1579461" cy="15794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923" tIns="22860" rIns="86923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Address</a:t>
          </a:r>
          <a:endParaRPr lang="en-US" sz="1800" kern="1200" dirty="0"/>
        </a:p>
      </dsp:txBody>
      <dsp:txXfrm>
        <a:off x="232881" y="724921"/>
        <a:ext cx="1116847" cy="1116847"/>
      </dsp:txXfrm>
    </dsp:sp>
    <dsp:sp modelId="{ADBCA430-CC5F-40D4-AE99-E91BDE59C242}">
      <dsp:nvSpPr>
        <dsp:cNvPr id="0" name=""/>
        <dsp:cNvSpPr/>
      </dsp:nvSpPr>
      <dsp:spPr>
        <a:xfrm>
          <a:off x="1265143" y="493614"/>
          <a:ext cx="1579461" cy="1579461"/>
        </a:xfrm>
        <a:prstGeom prst="ellipse">
          <a:avLst/>
        </a:prstGeom>
        <a:solidFill>
          <a:srgbClr val="FF9999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923" tIns="22860" rIns="86923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Cambria" panose="02040503050406030204" pitchFamily="18" charset="0"/>
            </a:rPr>
            <a:t>Hotel</a:t>
          </a:r>
        </a:p>
      </dsp:txBody>
      <dsp:txXfrm>
        <a:off x="1496450" y="724921"/>
        <a:ext cx="1116847" cy="1116847"/>
      </dsp:txXfrm>
    </dsp:sp>
    <dsp:sp modelId="{120FC164-DA23-4AFD-86CF-4464E43F3223}">
      <dsp:nvSpPr>
        <dsp:cNvPr id="0" name=""/>
        <dsp:cNvSpPr/>
      </dsp:nvSpPr>
      <dsp:spPr>
        <a:xfrm>
          <a:off x="2528712" y="493614"/>
          <a:ext cx="1579461" cy="1579461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923" tIns="22860" rIns="86923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Cambria" panose="02040503050406030204" pitchFamily="18" charset="0"/>
            </a:rPr>
            <a:t>Room</a:t>
          </a:r>
        </a:p>
      </dsp:txBody>
      <dsp:txXfrm>
        <a:off x="2760019" y="724921"/>
        <a:ext cx="1116847" cy="1116847"/>
      </dsp:txXfrm>
    </dsp:sp>
    <dsp:sp modelId="{DA02A171-CE1C-4E2C-89B5-CDE24F4824E2}">
      <dsp:nvSpPr>
        <dsp:cNvPr id="0" name=""/>
        <dsp:cNvSpPr/>
      </dsp:nvSpPr>
      <dsp:spPr>
        <a:xfrm>
          <a:off x="3792281" y="493614"/>
          <a:ext cx="1579461" cy="1579461"/>
        </a:xfrm>
        <a:prstGeom prst="ellipse">
          <a:avLst/>
        </a:prstGeom>
        <a:solidFill>
          <a:schemeClr val="accent4">
            <a:lumMod val="20000"/>
            <a:lumOff val="8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923" tIns="22860" rIns="86923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Cambria" panose="02040503050406030204" pitchFamily="18" charset="0"/>
            </a:rPr>
            <a:t>Bookings</a:t>
          </a:r>
        </a:p>
      </dsp:txBody>
      <dsp:txXfrm>
        <a:off x="4023588" y="724921"/>
        <a:ext cx="1116847" cy="11168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59B02-529C-422B-91BE-D70198BA9F6C}">
      <dsp:nvSpPr>
        <dsp:cNvPr id="0" name=""/>
        <dsp:cNvSpPr/>
      </dsp:nvSpPr>
      <dsp:spPr>
        <a:xfrm>
          <a:off x="0" y="258564"/>
          <a:ext cx="8301435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284" tIns="249936" rIns="64428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latin typeface="Cambria" panose="02040503050406030204" pitchFamily="18" charset="0"/>
            </a:rPr>
            <a:t>CREATE VIEW </a:t>
          </a:r>
          <a:r>
            <a:rPr lang="en-US" sz="1200" kern="1200" dirty="0" err="1" smtClean="0">
              <a:latin typeface="Cambria" panose="02040503050406030204" pitchFamily="18" charset="0"/>
            </a:rPr>
            <a:t>vw_EventOrganizerDetails</a:t>
          </a:r>
          <a:r>
            <a:rPr lang="en-US" sz="1200" kern="1200" dirty="0" smtClean="0">
              <a:latin typeface="Cambria" panose="02040503050406030204" pitchFamily="18" charset="0"/>
            </a:rPr>
            <a:t/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AS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SELECT TOP 20  </a:t>
          </a:r>
          <a:r>
            <a:rPr lang="en-US" sz="1200" kern="1200" dirty="0" err="1" smtClean="0">
              <a:latin typeface="Cambria" panose="02040503050406030204" pitchFamily="18" charset="0"/>
            </a:rPr>
            <a:t>eo</a:t>
          </a:r>
          <a:r>
            <a:rPr lang="en-US" sz="1200" kern="1200" dirty="0" smtClean="0">
              <a:latin typeface="Cambria" panose="02040503050406030204" pitchFamily="18" charset="0"/>
            </a:rPr>
            <a:t>.[</a:t>
          </a:r>
          <a:r>
            <a:rPr lang="en-US" sz="1200" kern="1200" dirty="0" err="1" smtClean="0">
              <a:latin typeface="Cambria" panose="02040503050406030204" pitchFamily="18" charset="0"/>
            </a:rPr>
            <a:t>OrganizerName</a:t>
          </a:r>
          <a:r>
            <a:rPr lang="en-US" sz="1200" kern="1200" dirty="0" smtClean="0">
              <a:latin typeface="Cambria" panose="02040503050406030204" pitchFamily="18" charset="0"/>
            </a:rPr>
            <a:t>],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      ad.[AddressLine1] AS Address,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      </a:t>
          </a:r>
          <a:r>
            <a:rPr lang="en-US" sz="1200" kern="1200" dirty="0" err="1" smtClean="0">
              <a:latin typeface="Cambria" panose="02040503050406030204" pitchFamily="18" charset="0"/>
            </a:rPr>
            <a:t>eo</a:t>
          </a:r>
          <a:r>
            <a:rPr lang="en-US" sz="1200" kern="1200" dirty="0" smtClean="0">
              <a:latin typeface="Cambria" panose="02040503050406030204" pitchFamily="18" charset="0"/>
            </a:rPr>
            <a:t>.[</a:t>
          </a:r>
          <a:r>
            <a:rPr lang="en-US" sz="1200" kern="1200" dirty="0" err="1" smtClean="0">
              <a:latin typeface="Cambria" panose="02040503050406030204" pitchFamily="18" charset="0"/>
            </a:rPr>
            <a:t>PhoneNo</a:t>
          </a:r>
          <a:r>
            <a:rPr lang="en-US" sz="1200" kern="1200" dirty="0" smtClean="0">
              <a:latin typeface="Cambria" panose="02040503050406030204" pitchFamily="18" charset="0"/>
            </a:rPr>
            <a:t>],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      ct.[</a:t>
          </a:r>
          <a:r>
            <a:rPr lang="en-US" sz="1200" kern="1200" dirty="0" err="1" smtClean="0">
              <a:latin typeface="Cambria" panose="02040503050406030204" pitchFamily="18" charset="0"/>
            </a:rPr>
            <a:t>CityName</a:t>
          </a:r>
          <a:r>
            <a:rPr lang="en-US" sz="1200" kern="1200" dirty="0" smtClean="0">
              <a:latin typeface="Cambria" panose="02040503050406030204" pitchFamily="18" charset="0"/>
            </a:rPr>
            <a:t>],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      </a:t>
          </a:r>
          <a:r>
            <a:rPr lang="en-US" sz="1200" kern="1200" dirty="0" err="1" smtClean="0">
              <a:latin typeface="Cambria" panose="02040503050406030204" pitchFamily="18" charset="0"/>
            </a:rPr>
            <a:t>eo</a:t>
          </a:r>
          <a:r>
            <a:rPr lang="en-US" sz="1200" kern="1200" dirty="0" smtClean="0">
              <a:latin typeface="Cambria" panose="02040503050406030204" pitchFamily="18" charset="0"/>
            </a:rPr>
            <a:t>.[Website]   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FROM [</a:t>
          </a:r>
          <a:r>
            <a:rPr lang="en-US" sz="1200" kern="1200" dirty="0" err="1" smtClean="0">
              <a:latin typeface="Cambria" panose="02040503050406030204" pitchFamily="18" charset="0"/>
            </a:rPr>
            <a:t>dbo</a:t>
          </a:r>
          <a:r>
            <a:rPr lang="en-US" sz="1200" kern="1200" dirty="0" smtClean="0">
              <a:latin typeface="Cambria" panose="02040503050406030204" pitchFamily="18" charset="0"/>
            </a:rPr>
            <a:t>].[</a:t>
          </a:r>
          <a:r>
            <a:rPr lang="en-US" sz="1200" kern="1200" dirty="0" err="1" smtClean="0">
              <a:latin typeface="Cambria" panose="02040503050406030204" pitchFamily="18" charset="0"/>
            </a:rPr>
            <a:t>EventOrganizer</a:t>
          </a:r>
          <a:r>
            <a:rPr lang="en-US" sz="1200" kern="1200" dirty="0" smtClean="0">
              <a:latin typeface="Cambria" panose="02040503050406030204" pitchFamily="18" charset="0"/>
            </a:rPr>
            <a:t>] AS </a:t>
          </a:r>
          <a:r>
            <a:rPr lang="en-US" sz="1200" kern="1200" dirty="0" err="1" smtClean="0">
              <a:latin typeface="Cambria" panose="02040503050406030204" pitchFamily="18" charset="0"/>
            </a:rPr>
            <a:t>eo</a:t>
          </a:r>
          <a:r>
            <a:rPr lang="en-US" sz="1200" kern="1200" dirty="0" smtClean="0">
              <a:latin typeface="Cambria" panose="02040503050406030204" pitchFamily="18" charset="0"/>
            </a:rPr>
            <a:t/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JOIN [</a:t>
          </a:r>
          <a:r>
            <a:rPr lang="en-US" sz="1200" kern="1200" dirty="0" err="1" smtClean="0">
              <a:latin typeface="Cambria" panose="02040503050406030204" pitchFamily="18" charset="0"/>
            </a:rPr>
            <a:t>dbo</a:t>
          </a:r>
          <a:r>
            <a:rPr lang="en-US" sz="1200" kern="1200" dirty="0" smtClean="0">
              <a:latin typeface="Cambria" panose="02040503050406030204" pitchFamily="18" charset="0"/>
            </a:rPr>
            <a:t>].[Address] AS ad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ON </a:t>
          </a:r>
          <a:r>
            <a:rPr lang="en-US" sz="1200" kern="1200" dirty="0" err="1" smtClean="0">
              <a:latin typeface="Cambria" panose="02040503050406030204" pitchFamily="18" charset="0"/>
            </a:rPr>
            <a:t>eo</a:t>
          </a:r>
          <a:r>
            <a:rPr lang="en-US" sz="1200" kern="1200" dirty="0" smtClean="0">
              <a:latin typeface="Cambria" panose="02040503050406030204" pitchFamily="18" charset="0"/>
            </a:rPr>
            <a:t>.[</a:t>
          </a:r>
          <a:r>
            <a:rPr lang="en-US" sz="1200" kern="1200" dirty="0" err="1" smtClean="0">
              <a:latin typeface="Cambria" panose="02040503050406030204" pitchFamily="18" charset="0"/>
            </a:rPr>
            <a:t>OrganizerAddressID</a:t>
          </a:r>
          <a:r>
            <a:rPr lang="en-US" sz="1200" kern="1200" dirty="0" smtClean="0">
              <a:latin typeface="Cambria" panose="02040503050406030204" pitchFamily="18" charset="0"/>
            </a:rPr>
            <a:t>] = ad.[</a:t>
          </a:r>
          <a:r>
            <a:rPr lang="en-US" sz="1200" kern="1200" dirty="0" err="1" smtClean="0">
              <a:latin typeface="Cambria" panose="02040503050406030204" pitchFamily="18" charset="0"/>
            </a:rPr>
            <a:t>AddressID</a:t>
          </a:r>
          <a:r>
            <a:rPr lang="en-US" sz="1200" kern="1200" dirty="0" smtClean="0">
              <a:latin typeface="Cambria" panose="02040503050406030204" pitchFamily="18" charset="0"/>
            </a:rPr>
            <a:t>] 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JOIN [</a:t>
          </a:r>
          <a:r>
            <a:rPr lang="en-US" sz="1200" kern="1200" dirty="0" err="1" smtClean="0">
              <a:latin typeface="Cambria" panose="02040503050406030204" pitchFamily="18" charset="0"/>
            </a:rPr>
            <a:t>dbo</a:t>
          </a:r>
          <a:r>
            <a:rPr lang="en-US" sz="1200" kern="1200" dirty="0" smtClean="0">
              <a:latin typeface="Cambria" panose="02040503050406030204" pitchFamily="18" charset="0"/>
            </a:rPr>
            <a:t>].[Cities] AS </a:t>
          </a:r>
          <a:r>
            <a:rPr lang="en-US" sz="1200" kern="1200" dirty="0" err="1" smtClean="0">
              <a:latin typeface="Cambria" panose="02040503050406030204" pitchFamily="18" charset="0"/>
            </a:rPr>
            <a:t>ct</a:t>
          </a:r>
          <a:r>
            <a:rPr lang="en-US" sz="1200" kern="1200" dirty="0" smtClean="0">
              <a:latin typeface="Cambria" panose="02040503050406030204" pitchFamily="18" charset="0"/>
            </a:rPr>
            <a:t/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ON  ad.[</a:t>
          </a:r>
          <a:r>
            <a:rPr lang="en-US" sz="1200" kern="1200" dirty="0" err="1" smtClean="0">
              <a:latin typeface="Cambria" panose="02040503050406030204" pitchFamily="18" charset="0"/>
            </a:rPr>
            <a:t>CityID</a:t>
          </a:r>
          <a:r>
            <a:rPr lang="en-US" sz="1200" kern="1200" dirty="0" smtClean="0">
              <a:latin typeface="Cambria" panose="02040503050406030204" pitchFamily="18" charset="0"/>
            </a:rPr>
            <a:t>] = ct.[</a:t>
          </a:r>
          <a:r>
            <a:rPr lang="en-US" sz="1200" kern="1200" dirty="0" err="1" smtClean="0">
              <a:latin typeface="Cambria" panose="02040503050406030204" pitchFamily="18" charset="0"/>
            </a:rPr>
            <a:t>CityID</a:t>
          </a:r>
          <a:r>
            <a:rPr lang="en-US" sz="1200" kern="1200" dirty="0" smtClean="0">
              <a:latin typeface="Cambria" panose="02040503050406030204" pitchFamily="18" charset="0"/>
            </a:rPr>
            <a:t>]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ORDER BY [</a:t>
          </a:r>
          <a:r>
            <a:rPr lang="en-US" sz="1200" kern="1200" dirty="0" err="1" smtClean="0">
              <a:latin typeface="Cambria" panose="02040503050406030204" pitchFamily="18" charset="0"/>
            </a:rPr>
            <a:t>OrganizerName</a:t>
          </a:r>
          <a:r>
            <a:rPr lang="en-US" sz="1200" kern="1200" dirty="0" smtClean="0">
              <a:latin typeface="Cambria" panose="02040503050406030204" pitchFamily="18" charset="0"/>
            </a:rPr>
            <a:t>] ASC;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0" y="258564"/>
        <a:ext cx="8301435" cy="2494800"/>
      </dsp:txXfrm>
    </dsp:sp>
    <dsp:sp modelId="{674922F1-7266-4681-AD4F-1C618A5FFF23}">
      <dsp:nvSpPr>
        <dsp:cNvPr id="0" name=""/>
        <dsp:cNvSpPr/>
      </dsp:nvSpPr>
      <dsp:spPr>
        <a:xfrm>
          <a:off x="415071" y="119610"/>
          <a:ext cx="5811004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642" tIns="0" rIns="21964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Top 20 Event Organizers and their details</a:t>
          </a:r>
          <a:endParaRPr lang="en-US" sz="1200" kern="1200" dirty="0"/>
        </a:p>
      </dsp:txBody>
      <dsp:txXfrm>
        <a:off x="432364" y="136903"/>
        <a:ext cx="5776418" cy="319654"/>
      </dsp:txXfrm>
    </dsp:sp>
    <dsp:sp modelId="{5282638F-EFF2-4770-BB1A-21455422E45D}">
      <dsp:nvSpPr>
        <dsp:cNvPr id="0" name=""/>
        <dsp:cNvSpPr/>
      </dsp:nvSpPr>
      <dsp:spPr>
        <a:xfrm>
          <a:off x="0" y="3033450"/>
          <a:ext cx="8301435" cy="279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284" tIns="249936" rIns="64428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latin typeface="Cambria" panose="02040503050406030204" pitchFamily="18" charset="0"/>
            </a:rPr>
            <a:t>CREATE VIEW </a:t>
          </a:r>
          <a:r>
            <a:rPr lang="en-US" sz="1200" kern="1200" dirty="0" err="1" smtClean="0">
              <a:latin typeface="Cambria" panose="02040503050406030204" pitchFamily="18" charset="0"/>
            </a:rPr>
            <a:t>vw_HotelMaxBookings</a:t>
          </a:r>
          <a:r>
            <a:rPr lang="en-US" sz="1200" kern="1200" dirty="0" smtClean="0">
              <a:latin typeface="Cambria" panose="02040503050406030204" pitchFamily="18" charset="0"/>
            </a:rPr>
            <a:t/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AS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SELECT TOP 20 </a:t>
          </a:r>
          <a:r>
            <a:rPr lang="en-US" sz="1200" kern="1200" dirty="0" err="1" smtClean="0">
              <a:latin typeface="Cambria" panose="02040503050406030204" pitchFamily="18" charset="0"/>
            </a:rPr>
            <a:t>h.HotelName</a:t>
          </a:r>
          <a:r>
            <a:rPr lang="en-US" sz="1200" kern="1200" dirty="0" smtClean="0">
              <a:latin typeface="Cambria" panose="02040503050406030204" pitchFamily="18" charset="0"/>
            </a:rPr>
            <a:t>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	   (SELECT </a:t>
          </a:r>
          <a:r>
            <a:rPr lang="en-US" sz="1200" kern="1200" dirty="0" err="1" smtClean="0">
              <a:latin typeface="Cambria" panose="02040503050406030204" pitchFamily="18" charset="0"/>
            </a:rPr>
            <a:t>CityName</a:t>
          </a:r>
          <a:r>
            <a:rPr lang="en-US" sz="1200" kern="1200" dirty="0" smtClean="0">
              <a:latin typeface="Cambria" panose="02040503050406030204" pitchFamily="18" charset="0"/>
            </a:rPr>
            <a:t> FROM Cities city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			WHERE </a:t>
          </a:r>
          <a:r>
            <a:rPr lang="en-US" sz="1200" kern="1200" dirty="0" err="1" smtClean="0">
              <a:latin typeface="Cambria" panose="02040503050406030204" pitchFamily="18" charset="0"/>
            </a:rPr>
            <a:t>city.CityID</a:t>
          </a:r>
          <a:r>
            <a:rPr lang="en-US" sz="1200" kern="1200" dirty="0" smtClean="0">
              <a:latin typeface="Cambria" panose="02040503050406030204" pitchFamily="18" charset="0"/>
            </a:rPr>
            <a:t> = </a:t>
          </a:r>
          <a:r>
            <a:rPr lang="en-US" sz="1200" kern="1200" dirty="0" err="1" smtClean="0">
              <a:latin typeface="Cambria" panose="02040503050406030204" pitchFamily="18" charset="0"/>
            </a:rPr>
            <a:t>h.CityID</a:t>
          </a:r>
          <a:r>
            <a:rPr lang="en-US" sz="1200" kern="1200" dirty="0" smtClean="0">
              <a:latin typeface="Cambria" panose="02040503050406030204" pitchFamily="18" charset="0"/>
            </a:rPr>
            <a:t>) [</a:t>
          </a:r>
          <a:r>
            <a:rPr lang="en-US" sz="1200" kern="1200" dirty="0" err="1" smtClean="0">
              <a:latin typeface="Cambria" panose="02040503050406030204" pitchFamily="18" charset="0"/>
            </a:rPr>
            <a:t>CityName</a:t>
          </a:r>
          <a:r>
            <a:rPr lang="en-US" sz="1200" kern="1200" dirty="0" smtClean="0">
              <a:latin typeface="Cambria" panose="02040503050406030204" pitchFamily="18" charset="0"/>
            </a:rPr>
            <a:t>],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	   a.AddressLine1 [Address],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	   </a:t>
          </a:r>
          <a:r>
            <a:rPr lang="en-US" sz="1200" kern="1200" dirty="0" err="1" smtClean="0">
              <a:latin typeface="Cambria" panose="02040503050406030204" pitchFamily="18" charset="0"/>
            </a:rPr>
            <a:t>h.PhoneNumber</a:t>
          </a:r>
          <a:r>
            <a:rPr lang="en-US" sz="1200" kern="1200" dirty="0" smtClean="0">
              <a:latin typeface="Cambria" panose="02040503050406030204" pitchFamily="18" charset="0"/>
            </a:rPr>
            <a:t>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	   (SELECT COUNT(</a:t>
          </a:r>
          <a:r>
            <a:rPr lang="en-US" sz="1200" kern="1200" dirty="0" err="1" smtClean="0">
              <a:latin typeface="Cambria" panose="02040503050406030204" pitchFamily="18" charset="0"/>
            </a:rPr>
            <a:t>booking.BookingID</a:t>
          </a:r>
          <a:r>
            <a:rPr lang="en-US" sz="1200" kern="1200" dirty="0" smtClean="0">
              <a:latin typeface="Cambria" panose="02040503050406030204" pitchFamily="18" charset="0"/>
            </a:rPr>
            <a:t>)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			FROM [</a:t>
          </a:r>
          <a:r>
            <a:rPr lang="en-US" sz="1200" kern="1200" dirty="0" err="1" smtClean="0">
              <a:latin typeface="Cambria" panose="02040503050406030204" pitchFamily="18" charset="0"/>
            </a:rPr>
            <a:t>dbo</a:t>
          </a:r>
          <a:r>
            <a:rPr lang="en-US" sz="1200" kern="1200" dirty="0" smtClean="0">
              <a:latin typeface="Cambria" panose="02040503050406030204" pitchFamily="18" charset="0"/>
            </a:rPr>
            <a:t>].[</a:t>
          </a:r>
          <a:r>
            <a:rPr lang="en-US" sz="1200" kern="1200" dirty="0" err="1" smtClean="0">
              <a:latin typeface="Cambria" panose="02040503050406030204" pitchFamily="18" charset="0"/>
            </a:rPr>
            <a:t>RoomBookings</a:t>
          </a:r>
          <a:r>
            <a:rPr lang="en-US" sz="1200" kern="1200" dirty="0" smtClean="0">
              <a:latin typeface="Cambria" panose="02040503050406030204" pitchFamily="18" charset="0"/>
            </a:rPr>
            <a:t>] booking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				WHERE </a:t>
          </a:r>
          <a:r>
            <a:rPr lang="en-US" sz="1200" kern="1200" dirty="0" err="1" smtClean="0">
              <a:latin typeface="Cambria" panose="02040503050406030204" pitchFamily="18" charset="0"/>
            </a:rPr>
            <a:t>r.RoomID</a:t>
          </a:r>
          <a:r>
            <a:rPr lang="en-US" sz="1200" kern="1200" dirty="0" smtClean="0">
              <a:latin typeface="Cambria" panose="02040503050406030204" pitchFamily="18" charset="0"/>
            </a:rPr>
            <a:t> = </a:t>
          </a:r>
          <a:r>
            <a:rPr lang="en-US" sz="1200" kern="1200" dirty="0" err="1" smtClean="0">
              <a:latin typeface="Cambria" panose="02040503050406030204" pitchFamily="18" charset="0"/>
            </a:rPr>
            <a:t>booking.RoomID</a:t>
          </a:r>
          <a:r>
            <a:rPr lang="en-US" sz="1200" kern="1200" dirty="0" smtClean="0">
              <a:latin typeface="Cambria" panose="02040503050406030204" pitchFamily="18" charset="0"/>
            </a:rPr>
            <a:t>) AS '</a:t>
          </a:r>
          <a:r>
            <a:rPr lang="en-US" sz="1200" kern="1200" dirty="0" err="1" smtClean="0">
              <a:latin typeface="Cambria" panose="02040503050406030204" pitchFamily="18" charset="0"/>
            </a:rPr>
            <a:t>NumberOfBookings</a:t>
          </a:r>
          <a:r>
            <a:rPr lang="en-US" sz="1200" kern="1200" dirty="0" smtClean="0">
              <a:latin typeface="Cambria" panose="02040503050406030204" pitchFamily="18" charset="0"/>
            </a:rPr>
            <a:t>’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FROM [</a:t>
          </a:r>
          <a:r>
            <a:rPr lang="en-US" sz="1200" kern="1200" dirty="0" err="1" smtClean="0">
              <a:latin typeface="Cambria" panose="02040503050406030204" pitchFamily="18" charset="0"/>
            </a:rPr>
            <a:t>dbo</a:t>
          </a:r>
          <a:r>
            <a:rPr lang="en-US" sz="1200" kern="1200" dirty="0" smtClean="0">
              <a:latin typeface="Cambria" panose="02040503050406030204" pitchFamily="18" charset="0"/>
            </a:rPr>
            <a:t>].[Hotels] h,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 [</a:t>
          </a:r>
          <a:r>
            <a:rPr lang="en-US" sz="1200" kern="1200" dirty="0" err="1" smtClean="0">
              <a:latin typeface="Cambria" panose="02040503050406030204" pitchFamily="18" charset="0"/>
            </a:rPr>
            <a:t>dbo</a:t>
          </a:r>
          <a:r>
            <a:rPr lang="en-US" sz="1200" kern="1200" dirty="0" smtClean="0">
              <a:latin typeface="Cambria" panose="02040503050406030204" pitchFamily="18" charset="0"/>
            </a:rPr>
            <a:t>].[Rooms] r,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	 [</a:t>
          </a:r>
          <a:r>
            <a:rPr lang="en-US" sz="1200" kern="1200" dirty="0" err="1" smtClean="0">
              <a:latin typeface="Cambria" panose="02040503050406030204" pitchFamily="18" charset="0"/>
            </a:rPr>
            <a:t>dbo</a:t>
          </a:r>
          <a:r>
            <a:rPr lang="en-US" sz="1200" kern="1200" dirty="0" smtClean="0">
              <a:latin typeface="Cambria" panose="02040503050406030204" pitchFamily="18" charset="0"/>
            </a:rPr>
            <a:t>].[Address] a</a:t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WHERE </a:t>
          </a:r>
          <a:r>
            <a:rPr lang="en-US" sz="1200" kern="1200" dirty="0" err="1" smtClean="0">
              <a:latin typeface="Cambria" panose="02040503050406030204" pitchFamily="18" charset="0"/>
            </a:rPr>
            <a:t>h.HotelID</a:t>
          </a:r>
          <a:r>
            <a:rPr lang="en-US" sz="1200" kern="1200" dirty="0" smtClean="0">
              <a:latin typeface="Cambria" panose="02040503050406030204" pitchFamily="18" charset="0"/>
            </a:rPr>
            <a:t> = </a:t>
          </a:r>
          <a:r>
            <a:rPr lang="en-US" sz="1200" kern="1200" dirty="0" err="1" smtClean="0">
              <a:latin typeface="Cambria" panose="02040503050406030204" pitchFamily="18" charset="0"/>
            </a:rPr>
            <a:t>r.HotelID</a:t>
          </a:r>
          <a:r>
            <a:rPr lang="en-US" sz="1200" kern="1200" dirty="0" smtClean="0">
              <a:latin typeface="Cambria" panose="02040503050406030204" pitchFamily="18" charset="0"/>
            </a:rPr>
            <a:t> AND </a:t>
          </a:r>
          <a:r>
            <a:rPr lang="en-US" sz="1200" kern="1200" dirty="0" err="1" smtClean="0">
              <a:latin typeface="Cambria" panose="02040503050406030204" pitchFamily="18" charset="0"/>
            </a:rPr>
            <a:t>h.HotelAddressID</a:t>
          </a:r>
          <a:r>
            <a:rPr lang="en-US" sz="1200" kern="1200" dirty="0" smtClean="0">
              <a:latin typeface="Cambria" panose="02040503050406030204" pitchFamily="18" charset="0"/>
            </a:rPr>
            <a:t> = </a:t>
          </a:r>
          <a:r>
            <a:rPr lang="en-US" sz="1200" kern="1200" dirty="0" err="1" smtClean="0">
              <a:latin typeface="Cambria" panose="02040503050406030204" pitchFamily="18" charset="0"/>
            </a:rPr>
            <a:t>a.AddressID</a:t>
          </a:r>
          <a:r>
            <a:rPr lang="en-US" sz="1200" kern="1200" dirty="0" smtClean="0">
              <a:latin typeface="Cambria" panose="02040503050406030204" pitchFamily="18" charset="0"/>
            </a:rPr>
            <a:t/>
          </a:r>
          <a:br>
            <a:rPr lang="en-US" sz="1200" kern="1200" dirty="0" smtClean="0">
              <a:latin typeface="Cambria" panose="02040503050406030204" pitchFamily="18" charset="0"/>
            </a:rPr>
          </a:br>
          <a:r>
            <a:rPr lang="en-US" sz="1200" kern="1200" dirty="0" smtClean="0">
              <a:latin typeface="Cambria" panose="02040503050406030204" pitchFamily="18" charset="0"/>
            </a:rPr>
            <a:t>ORDER BY [</a:t>
          </a:r>
          <a:r>
            <a:rPr lang="en-US" sz="1200" kern="1200" dirty="0" err="1" smtClean="0">
              <a:latin typeface="Cambria" panose="02040503050406030204" pitchFamily="18" charset="0"/>
            </a:rPr>
            <a:t>NumberOfBookings</a:t>
          </a:r>
          <a:r>
            <a:rPr lang="en-US" sz="1200" kern="1200" dirty="0" smtClean="0">
              <a:latin typeface="Cambria" panose="02040503050406030204" pitchFamily="18" charset="0"/>
            </a:rPr>
            <a:t>] DESC;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0" y="3033450"/>
        <a:ext cx="8301435" cy="2797200"/>
      </dsp:txXfrm>
    </dsp:sp>
    <dsp:sp modelId="{21EEBBE2-729F-4D85-8CAE-C2B30FF126D2}">
      <dsp:nvSpPr>
        <dsp:cNvPr id="0" name=""/>
        <dsp:cNvSpPr/>
      </dsp:nvSpPr>
      <dsp:spPr>
        <a:xfrm>
          <a:off x="415071" y="2856330"/>
          <a:ext cx="5811004" cy="3542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642" tIns="0" rIns="219642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Top 20 Hotels based on Max Bookings</a:t>
          </a:r>
          <a:endParaRPr lang="en-US" sz="1200" kern="1200" dirty="0"/>
        </a:p>
      </dsp:txBody>
      <dsp:txXfrm>
        <a:off x="432364" y="2873623"/>
        <a:ext cx="5776418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62" y="-174930"/>
            <a:ext cx="12348376" cy="7243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961" y="6449923"/>
            <a:ext cx="4771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INFO6210 Data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Mgt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 and Database Design Project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70848" y="110204"/>
            <a:ext cx="5374692" cy="1336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 smtClean="0">
                <a:solidFill>
                  <a:schemeClr val="bg1"/>
                </a:solidFill>
                <a:latin typeface="AR HERMANN" charset="0"/>
                <a:ea typeface="AR HERMANN" charset="0"/>
                <a:cs typeface="AR HERMANN" charset="0"/>
              </a:rPr>
              <a:t>Bon Voyage</a:t>
            </a:r>
            <a:endParaRPr lang="en-US" sz="8000" b="1" dirty="0">
              <a:solidFill>
                <a:schemeClr val="bg1"/>
              </a:solidFill>
              <a:latin typeface="AR HERMANN" charset="0"/>
              <a:ea typeface="AR HERMANN" charset="0"/>
              <a:cs typeface="AR HERMANN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70848" y="1446302"/>
            <a:ext cx="5253434" cy="422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Because your travel  deserves a well designed database</a:t>
            </a:r>
            <a:r>
              <a:rPr lang="mr-IN" sz="1600" b="1" dirty="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en-US" sz="1600" b="1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54386" y="5299863"/>
            <a:ext cx="246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 HERMANN" charset="0"/>
                <a:ea typeface="AR HERMANN" charset="0"/>
                <a:cs typeface="AR HERMANN" charset="0"/>
              </a:rPr>
              <a:t>Submitted by:</a:t>
            </a:r>
            <a:endParaRPr lang="en-US" sz="2800" b="1" dirty="0">
              <a:solidFill>
                <a:schemeClr val="bg1"/>
              </a:solidFill>
              <a:latin typeface="AR HERMANN" charset="0"/>
              <a:ea typeface="AR HERMANN" charset="0"/>
              <a:cs typeface="AR HERMAN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7056" y="5865147"/>
            <a:ext cx="446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Raseswari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Das                             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001259634</a:t>
            </a:r>
            <a:endParaRPr lang="en-US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Soumya Prateek Adhikaree   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001280941</a:t>
            </a:r>
            <a:endParaRPr lang="en-US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Cambria" panose="02040503050406030204" pitchFamily="18" charset="0"/>
              </a:rPr>
              <a:t>Zixuan</a:t>
            </a: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 Xu                                      001224785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961" y="5938858"/>
            <a:ext cx="400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Prof. Simon Wang</a:t>
            </a:r>
            <a:endParaRPr lang="en-US" sz="24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00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2083" y="77544"/>
            <a:ext cx="4278907" cy="99892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mbria" panose="02040503050406030204" pitchFamily="18" charset="0"/>
              </a:rPr>
              <a:t>Multi-table </a:t>
            </a:r>
            <a:r>
              <a:rPr lang="en-US" sz="4000" b="1" dirty="0" smtClean="0">
                <a:latin typeface="Cambria" panose="02040503050406030204" pitchFamily="18" charset="0"/>
              </a:rPr>
              <a:t>Views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9883" y="485616"/>
            <a:ext cx="346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ambria" panose="02040503050406030204" pitchFamily="18" charset="0"/>
              </a:rPr>
              <a:t>vw_EventOrganizerDetails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9883" y="3611192"/>
            <a:ext cx="291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</a:rPr>
              <a:t>v</a:t>
            </a:r>
            <a:r>
              <a:rPr lang="en-US" sz="2000" b="1" dirty="0" err="1" smtClean="0">
                <a:latin typeface="Cambria" panose="02040503050406030204" pitchFamily="18" charset="0"/>
              </a:rPr>
              <a:t>w_HotelMaxBookings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83" y="4029926"/>
            <a:ext cx="5181600" cy="2496638"/>
          </a:xfr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83" y="918957"/>
            <a:ext cx="5181600" cy="2431014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88" y="1224430"/>
            <a:ext cx="3803650" cy="5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16" y="1201271"/>
            <a:ext cx="8798860" cy="538534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2341" y="265278"/>
            <a:ext cx="10515600" cy="93599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mbria" charset="0"/>
                <a:ea typeface="Cambria" charset="0"/>
                <a:cs typeface="Cambria" charset="0"/>
              </a:rPr>
              <a:t>Reports</a:t>
            </a:r>
            <a:endParaRPr lang="en-US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9" y="1886189"/>
            <a:ext cx="5181600" cy="423021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004"/>
          </a:xfrm>
        </p:spPr>
        <p:txBody>
          <a:bodyPr/>
          <a:lstStyle/>
          <a:p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Reports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19" y="1886189"/>
            <a:ext cx="6004644" cy="4230210"/>
          </a:xfrm>
        </p:spPr>
      </p:pic>
    </p:spTree>
    <p:extLst>
      <p:ext uri="{BB962C8B-B14F-4D97-AF65-F5344CB8AC3E}">
        <p14:creationId xmlns:p14="http://schemas.microsoft.com/office/powerpoint/2010/main" val="150414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55023" y="1189878"/>
            <a:ext cx="6055659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Gabriola" charset="0"/>
                <a:ea typeface="Gabriola" charset="0"/>
                <a:cs typeface="Gabriola" charset="0"/>
              </a:rPr>
              <a:t>Thank You!</a:t>
            </a:r>
            <a:endParaRPr lang="en-US" sz="7200" dirty="0">
              <a:latin typeface="Gabriola" charset="0"/>
              <a:ea typeface="Gabriola" charset="0"/>
              <a:cs typeface="Gabriol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6329" y="2644588"/>
            <a:ext cx="427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Until your next vacation beckons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n voy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41851" y="1253130"/>
            <a:ext cx="11494273" cy="5255246"/>
          </a:xfrm>
        </p:spPr>
        <p:txBody>
          <a:bodyPr>
            <a:noAutofit/>
          </a:bodyPr>
          <a:lstStyle/>
          <a:p>
            <a:pPr lvl="0"/>
            <a:r>
              <a:rPr lang="en-US" sz="2200" b="1" dirty="0">
                <a:latin typeface="Cambria" panose="02040503050406030204" pitchFamily="18" charset="0"/>
              </a:rPr>
              <a:t>Bon voyage is a relational database with 17 entities, 2 </a:t>
            </a:r>
            <a:r>
              <a:rPr lang="en-US" sz="2200" b="1" dirty="0" smtClean="0">
                <a:latin typeface="Cambria" panose="02040503050406030204" pitchFamily="18" charset="0"/>
              </a:rPr>
              <a:t>multi-table </a:t>
            </a:r>
            <a:r>
              <a:rPr lang="en-US" sz="2200" b="1" dirty="0">
                <a:latin typeface="Cambria" panose="02040503050406030204" pitchFamily="18" charset="0"/>
              </a:rPr>
              <a:t>views, 2 computed columns and a data encryption </a:t>
            </a:r>
            <a:r>
              <a:rPr lang="en-US" sz="2200" b="1" dirty="0" smtClean="0">
                <a:latin typeface="Cambria" panose="02040503050406030204" pitchFamily="18" charset="0"/>
              </a:rPr>
              <a:t>trigger</a:t>
            </a:r>
            <a:endParaRPr lang="en-US" sz="2200" b="1" dirty="0">
              <a:latin typeface="Cambria" panose="02040503050406030204" pitchFamily="18" charset="0"/>
            </a:endParaRPr>
          </a:p>
          <a:p>
            <a:pPr lvl="0"/>
            <a:endParaRPr lang="en-US" sz="2200" b="1" dirty="0">
              <a:latin typeface="Cambria" panose="02040503050406030204" pitchFamily="18" charset="0"/>
            </a:endParaRPr>
          </a:p>
          <a:p>
            <a:pPr lvl="0"/>
            <a:r>
              <a:rPr lang="en-US" sz="2200" b="1" dirty="0">
                <a:latin typeface="Cambria" panose="02040503050406030204" pitchFamily="18" charset="0"/>
              </a:rPr>
              <a:t>Bon voyage is a powerful reservation database designed for </a:t>
            </a:r>
            <a:r>
              <a:rPr lang="en-US" sz="2200" b="1" dirty="0" smtClean="0">
                <a:latin typeface="Cambria" panose="02040503050406030204" pitchFamily="18" charset="0"/>
              </a:rPr>
              <a:t>tour &amp; activity </a:t>
            </a:r>
            <a:r>
              <a:rPr lang="en-US" sz="2200" b="1" dirty="0">
                <a:latin typeface="Cambria" panose="02040503050406030204" pitchFamily="18" charset="0"/>
              </a:rPr>
              <a:t>of all </a:t>
            </a:r>
            <a:r>
              <a:rPr lang="en-US" sz="2200" b="1" dirty="0" smtClean="0">
                <a:latin typeface="Cambria" panose="02040503050406030204" pitchFamily="18" charset="0"/>
              </a:rPr>
              <a:t>sizes, </a:t>
            </a:r>
            <a:r>
              <a:rPr lang="en-US" sz="2200" b="1" dirty="0">
                <a:latin typeface="Cambria" panose="02040503050406030204" pitchFamily="18" charset="0"/>
              </a:rPr>
              <a:t>b</a:t>
            </a:r>
            <a:r>
              <a:rPr lang="en-US" sz="2200" b="1" dirty="0" smtClean="0">
                <a:latin typeface="Cambria" panose="02040503050406030204" pitchFamily="18" charset="0"/>
              </a:rPr>
              <a:t>uilt </a:t>
            </a:r>
            <a:r>
              <a:rPr lang="en-US" sz="2200" b="1" dirty="0">
                <a:latin typeface="Cambria" panose="02040503050406030204" pitchFamily="18" charset="0"/>
              </a:rPr>
              <a:t>to bring ease and efficiency to every aspect of your </a:t>
            </a:r>
            <a:r>
              <a:rPr lang="en-US" sz="2200" b="1" dirty="0" smtClean="0">
                <a:latin typeface="Cambria" panose="02040503050406030204" pitchFamily="18" charset="0"/>
              </a:rPr>
              <a:t>tour </a:t>
            </a:r>
            <a:endParaRPr lang="en-US" sz="2200" b="1" dirty="0">
              <a:latin typeface="Cambria" panose="02040503050406030204" pitchFamily="18" charset="0"/>
            </a:endParaRPr>
          </a:p>
          <a:p>
            <a:pPr marL="0" lvl="0" indent="0">
              <a:buNone/>
            </a:pPr>
            <a:endParaRPr lang="en-US" sz="2200" b="1" dirty="0">
              <a:latin typeface="Cambria" panose="02040503050406030204" pitchFamily="18" charset="0"/>
            </a:endParaRPr>
          </a:p>
          <a:p>
            <a:pPr lvl="0"/>
            <a:r>
              <a:rPr lang="en-US" sz="2200" b="1" dirty="0">
                <a:latin typeface="Cambria" panose="02040503050406030204" pitchFamily="18" charset="0"/>
              </a:rPr>
              <a:t>Bon voyage is not </a:t>
            </a:r>
            <a:r>
              <a:rPr lang="en-US" sz="2200" b="1" dirty="0" smtClean="0">
                <a:latin typeface="Cambria" panose="02040503050406030204" pitchFamily="18" charset="0"/>
              </a:rPr>
              <a:t>just a </a:t>
            </a:r>
            <a:r>
              <a:rPr lang="en-US" sz="2200" b="1" dirty="0">
                <a:latin typeface="Cambria" panose="02040503050406030204" pitchFamily="18" charset="0"/>
              </a:rPr>
              <a:t>booking platform for </a:t>
            </a:r>
            <a:r>
              <a:rPr lang="en-US" sz="2200" b="1" dirty="0" smtClean="0">
                <a:latin typeface="Cambria" panose="02040503050406030204" pitchFamily="18" charset="0"/>
              </a:rPr>
              <a:t>tours &amp; activities </a:t>
            </a:r>
            <a:r>
              <a:rPr lang="en-US" sz="2200" b="1" dirty="0">
                <a:latin typeface="Cambria" panose="02040503050406030204" pitchFamily="18" charset="0"/>
              </a:rPr>
              <a:t>in the world. It also </a:t>
            </a:r>
            <a:r>
              <a:rPr lang="en-US" sz="2200" b="1" dirty="0" smtClean="0">
                <a:latin typeface="Cambria" panose="02040503050406030204" pitchFamily="18" charset="0"/>
              </a:rPr>
              <a:t>lets </a:t>
            </a:r>
            <a:r>
              <a:rPr lang="en-US" sz="2200" b="1" dirty="0">
                <a:latin typeface="Cambria" panose="02040503050406030204" pitchFamily="18" charset="0"/>
              </a:rPr>
              <a:t>you DIY your tour, combine comfort </a:t>
            </a:r>
            <a:r>
              <a:rPr lang="en-US" sz="2200" b="1" dirty="0" smtClean="0">
                <a:latin typeface="Cambria" panose="02040503050406030204" pitchFamily="18" charset="0"/>
              </a:rPr>
              <a:t>rooms </a:t>
            </a:r>
            <a:r>
              <a:rPr lang="en-US" sz="2200" b="1" dirty="0">
                <a:latin typeface="Cambria" panose="02040503050406030204" pitchFamily="18" charset="0"/>
              </a:rPr>
              <a:t>with interesting </a:t>
            </a:r>
            <a:r>
              <a:rPr lang="en-US" sz="2200" b="1" dirty="0" smtClean="0">
                <a:latin typeface="Cambria" panose="02040503050406030204" pitchFamily="18" charset="0"/>
              </a:rPr>
              <a:t>events in the locale. </a:t>
            </a:r>
            <a:r>
              <a:rPr lang="en-US" sz="2200" b="1" dirty="0">
                <a:latin typeface="Cambria" panose="02040503050406030204" pitchFamily="18" charset="0"/>
              </a:rPr>
              <a:t>Event </a:t>
            </a:r>
            <a:r>
              <a:rPr lang="en-US" sz="2200" b="1" dirty="0" smtClean="0">
                <a:latin typeface="Cambria" panose="02040503050406030204" pitchFamily="18" charset="0"/>
              </a:rPr>
              <a:t>organizers </a:t>
            </a:r>
            <a:r>
              <a:rPr lang="en-US" sz="2200" b="1" dirty="0">
                <a:latin typeface="Cambria" panose="02040503050406030204" pitchFamily="18" charset="0"/>
              </a:rPr>
              <a:t>can use Bon voyage to represent their detailed </a:t>
            </a:r>
            <a:r>
              <a:rPr lang="en-US" sz="2200" b="1" dirty="0" smtClean="0">
                <a:latin typeface="Cambria" panose="02040503050406030204" pitchFamily="18" charset="0"/>
              </a:rPr>
              <a:t>information in order to </a:t>
            </a:r>
            <a:r>
              <a:rPr lang="en-US" sz="2200" b="1" dirty="0">
                <a:latin typeface="Cambria" panose="02040503050406030204" pitchFamily="18" charset="0"/>
              </a:rPr>
              <a:t>provide the best service for their customers</a:t>
            </a:r>
          </a:p>
          <a:p>
            <a:pPr lvl="0"/>
            <a:endParaRPr lang="en-US" sz="2200" b="1" dirty="0">
              <a:latin typeface="Cambria" panose="02040503050406030204" pitchFamily="18" charset="0"/>
            </a:endParaRPr>
          </a:p>
          <a:p>
            <a:pPr lvl="0"/>
            <a:r>
              <a:rPr lang="en-US" sz="2200" b="1" dirty="0">
                <a:latin typeface="Cambria" panose="02040503050406030204" pitchFamily="18" charset="0"/>
              </a:rPr>
              <a:t>Bon voyage can guide customers to pick a </a:t>
            </a:r>
            <a:r>
              <a:rPr lang="en-US" sz="2200" b="1" dirty="0" smtClean="0">
                <a:latin typeface="Cambria" panose="02040503050406030204" pitchFamily="18" charset="0"/>
              </a:rPr>
              <a:t>restaurant based on various information </a:t>
            </a:r>
            <a:r>
              <a:rPr lang="en-US" sz="2200" b="1" dirty="0">
                <a:latin typeface="Cambria" panose="02040503050406030204" pitchFamily="18" charset="0"/>
              </a:rPr>
              <a:t>and scores </a:t>
            </a:r>
            <a:r>
              <a:rPr lang="en-US" sz="2200" b="1" dirty="0" smtClean="0">
                <a:latin typeface="Cambria" panose="02040503050406030204" pitchFamily="18" charset="0"/>
              </a:rPr>
              <a:t>provided </a:t>
            </a:r>
            <a:r>
              <a:rPr lang="en-US" sz="2200" b="1" dirty="0">
                <a:latin typeface="Cambria" panose="02040503050406030204" pitchFamily="18" charset="0"/>
              </a:rPr>
              <a:t>by former visitors. Our system </a:t>
            </a:r>
            <a:r>
              <a:rPr lang="en-US" sz="2200" b="1" dirty="0" smtClean="0">
                <a:latin typeface="Cambria" panose="02040503050406030204" pitchFamily="18" charset="0"/>
              </a:rPr>
              <a:t>aims to limit restaurants/hotels/organizers based on their rating </a:t>
            </a:r>
            <a:r>
              <a:rPr lang="en-US" sz="2200" b="1" dirty="0">
                <a:latin typeface="Cambria" panose="02040503050406030204" pitchFamily="18" charset="0"/>
              </a:rPr>
              <a:t>to make sure customers enjoy the </a:t>
            </a:r>
            <a:r>
              <a:rPr lang="en-US" sz="2200" b="1" dirty="0" smtClean="0">
                <a:latin typeface="Cambria" panose="02040503050406030204" pitchFamily="18" charset="0"/>
              </a:rPr>
              <a:t>services</a:t>
            </a:r>
            <a:endParaRPr lang="en-US" sz="2200" b="1" dirty="0">
              <a:latin typeface="Cambria" panose="02040503050406030204" pitchFamily="18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0290" y="118636"/>
            <a:ext cx="10515600" cy="101840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mbria" panose="02040503050406030204" pitchFamily="18" charset="0"/>
              </a:rPr>
              <a:t>What is </a:t>
            </a:r>
            <a:r>
              <a:rPr lang="en-US" sz="3600" b="1" dirty="0" smtClean="0">
                <a:latin typeface="Cambria" panose="02040503050406030204" pitchFamily="18" charset="0"/>
              </a:rPr>
              <a:t>Project - Bon </a:t>
            </a:r>
            <a:r>
              <a:rPr lang="en-US" sz="3600" b="1" dirty="0">
                <a:latin typeface="Cambria" panose="02040503050406030204" pitchFamily="18" charset="0"/>
              </a:rPr>
              <a:t>Voyage?</a:t>
            </a:r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4" y="0"/>
            <a:ext cx="8875061" cy="6851729"/>
          </a:xfrm>
        </p:spPr>
      </p:pic>
    </p:spTree>
    <p:extLst>
      <p:ext uri="{BB962C8B-B14F-4D97-AF65-F5344CB8AC3E}">
        <p14:creationId xmlns:p14="http://schemas.microsoft.com/office/powerpoint/2010/main" val="320089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0042917"/>
              </p:ext>
            </p:extLst>
          </p:nvPr>
        </p:nvGraphicFramePr>
        <p:xfrm>
          <a:off x="3888187" y="1359673"/>
          <a:ext cx="7949537" cy="4508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5374" y="310101"/>
            <a:ext cx="857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Trigger, data encryption and Computed </a:t>
            </a:r>
            <a:r>
              <a:rPr lang="en-US" sz="2400" b="1" dirty="0" smtClean="0">
                <a:latin typeface="Cambria" panose="02040503050406030204" pitchFamily="18" charset="0"/>
              </a:rPr>
              <a:t>Columns</a:t>
            </a:r>
            <a:endParaRPr lang="en-US" sz="2400" b="1" dirty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4" y="1630017"/>
            <a:ext cx="3470555" cy="35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title="SmartArt samp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42009596"/>
              </p:ext>
            </p:extLst>
          </p:nvPr>
        </p:nvGraphicFramePr>
        <p:xfrm>
          <a:off x="6530008" y="76859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9228" y="275365"/>
            <a:ext cx="857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Trigger, data encryption and Computed Column</a:t>
            </a:r>
          </a:p>
        </p:txBody>
      </p:sp>
      <p:graphicFrame>
        <p:nvGraphicFramePr>
          <p:cNvPr id="8" name="Content Placeholder 8" title="SmartArt samp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699614"/>
              </p:ext>
            </p:extLst>
          </p:nvPr>
        </p:nvGraphicFramePr>
        <p:xfrm>
          <a:off x="510872" y="76859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530008" y="5275335"/>
            <a:ext cx="5181600" cy="1344726"/>
            <a:chOff x="0" y="2437029"/>
            <a:chExt cx="5181600" cy="1836450"/>
          </a:xfrm>
        </p:grpSpPr>
        <p:sp>
          <p:nvSpPr>
            <p:cNvPr id="16" name="Rectangle 15"/>
            <p:cNvSpPr/>
            <p:nvPr/>
          </p:nvSpPr>
          <p:spPr>
            <a:xfrm>
              <a:off x="0" y="2437029"/>
              <a:ext cx="5181600" cy="1836450"/>
            </a:xfrm>
            <a:prstGeom prst="rect">
              <a:avLst/>
            </a:prstGeom>
          </p:spPr>
          <p:style>
            <a:lnRef idx="2">
              <a:schemeClr val="accent2">
                <a:hueOff val="-1455363"/>
                <a:satOff val="-83928"/>
                <a:lumOff val="862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0" y="2437029"/>
              <a:ext cx="5181600" cy="18364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2150" tIns="229108" rIns="402150" bIns="78232" numCol="1" spcCol="1270" anchor="t" anchorCtr="0">
              <a:noAutofit/>
            </a:bodyPr>
            <a:lstStyle/>
            <a:p>
              <a:r>
                <a:rPr lang="en-US" dirty="0"/>
                <a:t> </a:t>
              </a:r>
              <a:r>
                <a:rPr lang="en-US" sz="1100" dirty="0">
                  <a:latin typeface="Cambria" panose="02040503050406030204" pitchFamily="18" charset="0"/>
                </a:rPr>
                <a:t>-- Update the </a:t>
              </a:r>
              <a:r>
                <a:rPr lang="en-US" sz="1100" dirty="0" smtClean="0">
                  <a:latin typeface="Cambria" panose="02040503050406030204" pitchFamily="18" charset="0"/>
                </a:rPr>
                <a:t>table </a:t>
              </a:r>
              <a:r>
                <a:rPr lang="en-US" sz="1100" dirty="0">
                  <a:latin typeface="Cambria" panose="02040503050406030204" pitchFamily="18" charset="0"/>
                </a:rPr>
                <a:t>with decrypted names</a:t>
              </a:r>
            </a:p>
            <a:p>
              <a:r>
                <a:rPr lang="en-US" sz="1100" dirty="0">
                  <a:latin typeface="Cambria" panose="02040503050406030204" pitchFamily="18" charset="0"/>
                </a:rPr>
                <a:t> </a:t>
              </a:r>
              <a:r>
                <a:rPr lang="en-US" sz="1100" dirty="0" smtClean="0">
                  <a:latin typeface="Cambria" panose="02040503050406030204" pitchFamily="18" charset="0"/>
                </a:rPr>
                <a:t>UPDATE </a:t>
              </a:r>
              <a:r>
                <a:rPr lang="en-US" sz="1100" dirty="0">
                  <a:latin typeface="Cambria" panose="02040503050406030204" pitchFamily="18" charset="0"/>
                </a:rPr>
                <a:t>[</a:t>
              </a:r>
              <a:r>
                <a:rPr lang="en-US" sz="1100" dirty="0" err="1">
                  <a:latin typeface="Cambria" panose="02040503050406030204" pitchFamily="18" charset="0"/>
                </a:rPr>
                <a:t>dbo</a:t>
              </a:r>
              <a:r>
                <a:rPr lang="en-US" sz="1100" dirty="0">
                  <a:latin typeface="Cambria" panose="02040503050406030204" pitchFamily="18" charset="0"/>
                </a:rPr>
                <a:t>].[Customers]</a:t>
              </a:r>
            </a:p>
            <a:p>
              <a:r>
                <a:rPr lang="en-US" sz="1100" dirty="0">
                  <a:latin typeface="Cambria" panose="02040503050406030204" pitchFamily="18" charset="0"/>
                </a:rPr>
                <a:t> </a:t>
              </a:r>
              <a:r>
                <a:rPr lang="en-US" sz="1100" dirty="0" smtClean="0">
                  <a:latin typeface="Cambria" panose="02040503050406030204" pitchFamily="18" charset="0"/>
                </a:rPr>
                <a:t>SET  </a:t>
              </a:r>
              <a:r>
                <a:rPr lang="en-US" sz="1100" dirty="0">
                  <a:latin typeface="Cambria" panose="02040503050406030204" pitchFamily="18" charset="0"/>
                </a:rPr>
                <a:t>[</a:t>
              </a:r>
              <a:r>
                <a:rPr lang="en-US" sz="1100" dirty="0" err="1">
                  <a:latin typeface="Cambria" panose="02040503050406030204" pitchFamily="18" charset="0"/>
                </a:rPr>
                <a:t>PhoneNumber</a:t>
              </a:r>
              <a:r>
                <a:rPr lang="en-US" sz="1100" dirty="0">
                  <a:latin typeface="Cambria" panose="02040503050406030204" pitchFamily="18" charset="0"/>
                </a:rPr>
                <a:t>] = </a:t>
              </a:r>
              <a:r>
                <a:rPr lang="en-US" sz="1100" dirty="0" err="1">
                  <a:latin typeface="Cambria" panose="02040503050406030204" pitchFamily="18" charset="0"/>
                </a:rPr>
                <a:t>DecryptByKey</a:t>
              </a:r>
              <a:r>
                <a:rPr lang="en-US" sz="1100" dirty="0" smtClean="0">
                  <a:latin typeface="Cambria" panose="02040503050406030204" pitchFamily="18" charset="0"/>
                </a:rPr>
                <a:t>([</a:t>
              </a:r>
              <a:r>
                <a:rPr lang="en-US" sz="1100" dirty="0" err="1">
                  <a:latin typeface="Cambria" panose="02040503050406030204" pitchFamily="18" charset="0"/>
                </a:rPr>
                <a:t>PhoneNumber</a:t>
              </a:r>
              <a:r>
                <a:rPr lang="en-US" sz="1100" dirty="0">
                  <a:latin typeface="Cambria" panose="02040503050406030204" pitchFamily="18" charset="0"/>
                </a:rPr>
                <a:t>]);</a:t>
              </a:r>
              <a:endParaRPr lang="en-US" sz="1100" kern="1200" dirty="0">
                <a:latin typeface="Cambria" panose="02040503050406030204" pitchFamily="18" charset="0"/>
              </a:endParaRPr>
            </a:p>
          </p:txBody>
        </p:sp>
      </p:grpSp>
      <p:sp>
        <p:nvSpPr>
          <p:cNvPr id="6" name="Rectangle: Rounded Corners 5"/>
          <p:cNvSpPr/>
          <p:nvPr/>
        </p:nvSpPr>
        <p:spPr>
          <a:xfrm>
            <a:off x="6790415" y="5131256"/>
            <a:ext cx="3609892" cy="3108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Decryption</a:t>
            </a:r>
          </a:p>
        </p:txBody>
      </p:sp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mbria" panose="02040503050406030204" pitchFamily="18" charset="0"/>
              </a:rPr>
              <a:t>Customer Table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9" y="2160090"/>
            <a:ext cx="11737961" cy="2411909"/>
          </a:xfrm>
        </p:spPr>
      </p:pic>
    </p:spTree>
    <p:extLst>
      <p:ext uri="{BB962C8B-B14F-4D97-AF65-F5344CB8AC3E}">
        <p14:creationId xmlns:p14="http://schemas.microsoft.com/office/powerpoint/2010/main" val="21819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792281060"/>
              </p:ext>
            </p:extLst>
          </p:nvPr>
        </p:nvGraphicFramePr>
        <p:xfrm>
          <a:off x="310097" y="3057402"/>
          <a:ext cx="5373317" cy="2566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>
          <a:xfrm>
            <a:off x="762000" y="196813"/>
            <a:ext cx="10515600" cy="99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ambria" panose="02040503050406030204" pitchFamily="18" charset="0"/>
              </a:rPr>
              <a:t>     Multi-table </a:t>
            </a:r>
            <a:r>
              <a:rPr lang="en-US" sz="4000" b="1" dirty="0" smtClean="0">
                <a:latin typeface="Cambria" panose="02040503050406030204" pitchFamily="18" charset="0"/>
              </a:rPr>
              <a:t>Views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1519" y="2505231"/>
            <a:ext cx="400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Cambria" panose="02040503050406030204" pitchFamily="18" charset="0"/>
              </a:rPr>
              <a:t>vw_EventOrganizerDetails</a:t>
            </a:r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73635" y="3338054"/>
            <a:ext cx="1337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AddressID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8918" y="3338054"/>
            <a:ext cx="101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</a:rPr>
              <a:t>CityID</a:t>
            </a:r>
            <a:endParaRPr lang="en-US" sz="1400" dirty="0">
              <a:latin typeface="Cambria" panose="02040503050406030204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509606777"/>
              </p:ext>
            </p:extLst>
          </p:nvPr>
        </p:nvGraphicFramePr>
        <p:xfrm>
          <a:off x="6163582" y="2966896"/>
          <a:ext cx="5373317" cy="2566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938683" y="2505231"/>
            <a:ext cx="3281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Cambria" panose="02040503050406030204" pitchFamily="18" charset="0"/>
              </a:rPr>
              <a:t>v</a:t>
            </a:r>
            <a:r>
              <a:rPr lang="en-US" sz="2400" b="1" smtClean="0">
                <a:latin typeface="Cambria" panose="02040503050406030204" pitchFamily="18" charset="0"/>
              </a:rPr>
              <a:t>w_HotelMaxBooking</a:t>
            </a:r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13482" y="3338054"/>
            <a:ext cx="1235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HotelID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65544" y="3338054"/>
            <a:ext cx="90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mbria" panose="02040503050406030204" pitchFamily="18" charset="0"/>
              </a:rPr>
              <a:t>RoomID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5064" y="3338054"/>
            <a:ext cx="1235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Cambria" panose="02040503050406030204" pitchFamily="18" charset="0"/>
              </a:rPr>
              <a:t>AddressID</a:t>
            </a:r>
            <a:endParaRPr lang="en-US" sz="1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9228" y="275365"/>
            <a:ext cx="270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>
                <a:latin typeface="Cambria" panose="02040503050406030204" pitchFamily="18" charset="0"/>
              </a:rPr>
              <a:t>Multi-table Views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graphicFrame>
        <p:nvGraphicFramePr>
          <p:cNvPr id="8" name="Content Placeholder 8" title="SmartArt samp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095908"/>
              </p:ext>
            </p:extLst>
          </p:nvPr>
        </p:nvGraphicFramePr>
        <p:xfrm>
          <a:off x="510870" y="768590"/>
          <a:ext cx="8301435" cy="5950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96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template" id="{53D6E29E-BC16-4C15-929C-E5E8D3EE1C7C}" vid="{7719C5F9-D258-4D09-B252-90C1DAED72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CEFEFB8-71C6-4A9E-8EF9-0768355D7E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Melancholy abstract design slides</Template>
  <TotalTime>720</TotalTime>
  <Words>440</Words>
  <Application>Microsoft Macintosh PowerPoint</Application>
  <PresentationFormat>Widescreen</PresentationFormat>
  <Paragraphs>62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Apple Chancery</vt:lpstr>
      <vt:lpstr>AR HERMANN</vt:lpstr>
      <vt:lpstr>Cambria</vt:lpstr>
      <vt:lpstr>Century Gothic</vt:lpstr>
      <vt:lpstr>Gabriola</vt:lpstr>
      <vt:lpstr>Mangal</vt:lpstr>
      <vt:lpstr>Arial</vt:lpstr>
      <vt:lpstr>Melancholy abstract design template</vt:lpstr>
      <vt:lpstr>PowerPoint Presentation</vt:lpstr>
      <vt:lpstr>PowerPoint Presentation</vt:lpstr>
      <vt:lpstr>What is Project - Bon Voyage?</vt:lpstr>
      <vt:lpstr>PowerPoint Presentation</vt:lpstr>
      <vt:lpstr>PowerPoint Presentation</vt:lpstr>
      <vt:lpstr>PowerPoint Presentation</vt:lpstr>
      <vt:lpstr>Customer Table</vt:lpstr>
      <vt:lpstr>PowerPoint Presentation</vt:lpstr>
      <vt:lpstr>PowerPoint Presentation</vt:lpstr>
      <vt:lpstr>Multi-table Views</vt:lpstr>
      <vt:lpstr>Reports</vt:lpstr>
      <vt:lpstr>Reports</vt:lpstr>
      <vt:lpstr>Thank You!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</dc:creator>
  <cp:keywords/>
  <cp:lastModifiedBy>Soumya Prateek Adhikaree</cp:lastModifiedBy>
  <cp:revision>37</cp:revision>
  <dcterms:created xsi:type="dcterms:W3CDTF">2017-04-18T22:24:35Z</dcterms:created>
  <dcterms:modified xsi:type="dcterms:W3CDTF">2017-04-21T01:04:00Z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TC034605309991</vt:lpwstr>
  </property>
</Properties>
</file>